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4"/>
  </p:sldMasterIdLst>
  <p:notesMasterIdLst>
    <p:notesMasterId r:id="rId19"/>
  </p:notesMasterIdLst>
  <p:handoutMasterIdLst>
    <p:handoutMasterId r:id="rId20"/>
  </p:handoutMasterIdLst>
  <p:sldIdLst>
    <p:sldId id="312" r:id="rId5"/>
    <p:sldId id="313" r:id="rId6"/>
    <p:sldId id="315" r:id="rId7"/>
    <p:sldId id="316" r:id="rId8"/>
    <p:sldId id="317" r:id="rId9"/>
    <p:sldId id="318" r:id="rId10"/>
    <p:sldId id="319" r:id="rId11"/>
    <p:sldId id="321" r:id="rId12"/>
    <p:sldId id="286" r:id="rId13"/>
    <p:sldId id="287" r:id="rId14"/>
    <p:sldId id="288" r:id="rId15"/>
    <p:sldId id="322" r:id="rId16"/>
    <p:sldId id="290" r:id="rId17"/>
    <p:sldId id="303" r:id="rId18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ic slides" id="{381C60DD-70D9-5045-8DF1-23781C19D44C}">
          <p14:sldIdLst>
            <p14:sldId id="312"/>
            <p14:sldId id="313"/>
            <p14:sldId id="315"/>
            <p14:sldId id="316"/>
            <p14:sldId id="317"/>
            <p14:sldId id="318"/>
            <p14:sldId id="319"/>
            <p14:sldId id="321"/>
            <p14:sldId id="286"/>
            <p14:sldId id="287"/>
            <p14:sldId id="288"/>
            <p14:sldId id="322"/>
            <p14:sldId id="290"/>
            <p14:sldId id="30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A0E"/>
    <a:srgbClr val="636151"/>
    <a:srgbClr val="ACC877"/>
    <a:srgbClr val="00727A"/>
    <a:srgbClr val="354245"/>
    <a:srgbClr val="9DA9B1"/>
    <a:srgbClr val="FFFFFF"/>
    <a:srgbClr val="00858F"/>
    <a:srgbClr val="6BB5B8"/>
    <a:srgbClr val="7BA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50" autoAdjust="0"/>
    <p:restoredTop sz="96405"/>
  </p:normalViewPr>
  <p:slideViewPr>
    <p:cSldViewPr snapToGrid="0" snapToObjects="1" showGuides="1">
      <p:cViewPr>
        <p:scale>
          <a:sx n="58" d="100"/>
          <a:sy n="58" d="100"/>
        </p:scale>
        <p:origin x="3168" y="17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6" d="100"/>
          <a:sy n="96" d="100"/>
        </p:scale>
        <p:origin x="4328" y="1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18781-FBF9-354C-A025-C49C596164BA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4EF74-8826-BD43-B880-7A8566D08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FFD40-13C9-7B48-A0BE-E251E1E33FE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E2375-F1B1-284C-A827-B0E603FDB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4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EFEE4EF-F515-841C-5E39-3F36CC2A6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0" b="12100"/>
          <a:stretch/>
        </p:blipFill>
        <p:spPr>
          <a:xfrm>
            <a:off x="0" y="0"/>
            <a:ext cx="12230069" cy="6943123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72F1D99D-7FC1-842E-5D75-CE672B87C187}"/>
              </a:ext>
            </a:extLst>
          </p:cNvPr>
          <p:cNvSpPr/>
          <p:nvPr userDrawn="1"/>
        </p:nvSpPr>
        <p:spPr>
          <a:xfrm>
            <a:off x="0" y="1"/>
            <a:ext cx="12230069" cy="6947452"/>
          </a:xfrm>
          <a:prstGeom prst="rect">
            <a:avLst/>
          </a:prstGeom>
          <a:solidFill>
            <a:srgbClr val="2A4A0E">
              <a:alpha val="5618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64742A1-05F9-E245-A40F-71D8E7865D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53" y="3009900"/>
            <a:ext cx="11225495" cy="18164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Title of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D81A98B2-B21A-2541-AA6B-6FEA6E2A8F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8386" y="5151993"/>
            <a:ext cx="5358914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Title event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68286E19-4B3A-4AB5-A8F6-AD6C2D77C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8385" y="5640389"/>
            <a:ext cx="5358915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Date. Location (Country)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06F38F96-D224-4887-9BCB-5B651A7EB2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8385" y="6128785"/>
            <a:ext cx="5358916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Name. Affiliation – Position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1359F5-03E8-70B1-C09B-9D7C4CD627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8335" b="6446"/>
          <a:stretch>
            <a:fillRect/>
          </a:stretch>
        </p:blipFill>
        <p:spPr>
          <a:xfrm>
            <a:off x="488385" y="212168"/>
            <a:ext cx="3951093" cy="101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35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0118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3797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EE534B7-9DB0-CE67-5179-DD94CCFC51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02109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6271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34043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3797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6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D880747-5B03-8F94-79AB-F99A1F4C3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473674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86787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23132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9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E60C8D4-883D-B74B-D9F9-B5945A9D4E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08965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935153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20909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7476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9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215704B-1ACD-1F45-A313-2D8CDF26FB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303992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50971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33D1D7D-42C5-804A-B237-0258D5C85C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7749"/>
            <a:ext cx="8571564" cy="740983"/>
          </a:xfrm>
          <a:prstGeom prst="rect">
            <a:avLst/>
          </a:prstGeom>
          <a:solidFill>
            <a:srgbClr val="FFFFFF"/>
          </a:solidFill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205637BD-1655-3B6B-4BE2-5D901B0B1AD2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368139" y="1280160"/>
            <a:ext cx="11386981" cy="4681689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1894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1295999"/>
            <a:ext cx="4384130" cy="4384130"/>
          </a:xfrm>
          <a:prstGeom prst="ellipse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Add picture or element&lt;&lt;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94C9B5B5-314F-6444-8D59-906C22CB6B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5413119" cy="43841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GB" noProof="0" dirty="0"/>
              <a:t>Text here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2C620E5-9CDE-ED4E-9098-8FC6898462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5296370" cy="740983"/>
          </a:xfrm>
          <a:prstGeom prst="rect">
            <a:avLst/>
          </a:prstGeom>
          <a:solidFill>
            <a:srgbClr val="FFFFFF"/>
          </a:solidFill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30003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EE8C1F-B726-FAB7-0075-A10B2708A6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0" b="12100"/>
          <a:stretch/>
        </p:blipFill>
        <p:spPr>
          <a:xfrm>
            <a:off x="0" y="-42562"/>
            <a:ext cx="12230069" cy="694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3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00527C9-6CEF-02CD-017E-EDD5B80D5F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 r="12621"/>
          <a:stretch/>
        </p:blipFill>
        <p:spPr>
          <a:xfrm>
            <a:off x="6096000" y="-1136489"/>
            <a:ext cx="9503883" cy="9503883"/>
          </a:xfrm>
          <a:prstGeom prst="ellipse">
            <a:avLst/>
          </a:prstGeom>
          <a:effectLst>
            <a:softEdge rad="1270000"/>
          </a:effectLst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64742A1-05F9-E245-A40F-71D8E7865D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53" y="2706130"/>
            <a:ext cx="11352507" cy="23279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rgbClr val="2A4A0E"/>
                </a:solidFill>
              </a:defRPr>
            </a:lvl1pPr>
          </a:lstStyle>
          <a:p>
            <a:pPr lvl="0"/>
            <a:r>
              <a:rPr lang="en-GB" noProof="0" dirty="0"/>
              <a:t>Title of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D81A98B2-B21A-2541-AA6B-6FEA6E2A8F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8386" y="5151993"/>
            <a:ext cx="5358914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Title event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68286E19-4B3A-4AB5-A8F6-AD6C2D77C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8385" y="5640389"/>
            <a:ext cx="5358915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Date. Location (Country)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06F38F96-D224-4887-9BCB-5B651A7EB2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8385" y="6128785"/>
            <a:ext cx="5358916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Name. Affiliation – Position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15929B-EBE7-023D-AB2C-347E66A15B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85" y="808490"/>
            <a:ext cx="3666926" cy="103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6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001C244-E8DE-15A9-7EAA-CA2D9AD7C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 r="12621"/>
          <a:stretch/>
        </p:blipFill>
        <p:spPr>
          <a:xfrm>
            <a:off x="6205146" y="-911196"/>
            <a:ext cx="9503883" cy="9503883"/>
          </a:xfrm>
          <a:prstGeom prst="ellipse">
            <a:avLst/>
          </a:prstGeom>
          <a:effectLst>
            <a:softEdge rad="1270000"/>
          </a:effectLst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3FA1D1-8AD0-2B42-B8FD-508DCB091E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34912" y="3209059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F4F1D4E-CD61-42E5-A627-9553135E8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4911" y="1942965"/>
            <a:ext cx="10307655" cy="797336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 sz="3600"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Table of contents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7D79F05-D33B-A2D6-5E11-33C9696FAC75}"/>
              </a:ext>
            </a:extLst>
          </p:cNvPr>
          <p:cNvSpPr/>
          <p:nvPr userDrawn="1"/>
        </p:nvSpPr>
        <p:spPr>
          <a:xfrm>
            <a:off x="618669" y="3179619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CFB7066-C985-6A14-D5BE-A6E2366475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9432" y="3209131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3" name="Textplatzhalter 3">
            <a:extLst>
              <a:ext uri="{FF2B5EF4-FFF2-40B4-BE49-F238E27FC236}">
                <a16:creationId xmlns:a16="http://schemas.microsoft.com/office/drawing/2014/main" id="{06A9337D-DDB1-4F49-2636-08AA5C2F7B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34912" y="3840746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0CD93F-BF2C-6684-BA7B-E56801494B7F}"/>
              </a:ext>
            </a:extLst>
          </p:cNvPr>
          <p:cNvSpPr/>
          <p:nvPr userDrawn="1"/>
        </p:nvSpPr>
        <p:spPr>
          <a:xfrm>
            <a:off x="618669" y="3811306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BB136348-FD82-6D51-3BD8-F61CBE549C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432" y="3840818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17" name="Textplatzhalter 3">
            <a:extLst>
              <a:ext uri="{FF2B5EF4-FFF2-40B4-BE49-F238E27FC236}">
                <a16:creationId xmlns:a16="http://schemas.microsoft.com/office/drawing/2014/main" id="{FBC1AC84-7A61-0E78-A7BC-D8E64CB529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4912" y="4459181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3B77549-D466-D4BD-C288-DA32FC53DE15}"/>
              </a:ext>
            </a:extLst>
          </p:cNvPr>
          <p:cNvSpPr/>
          <p:nvPr userDrawn="1"/>
        </p:nvSpPr>
        <p:spPr>
          <a:xfrm>
            <a:off x="618669" y="4429741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1E4E8BD9-1520-4537-A591-D4DA060079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9432" y="4459253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13675F5E-F8D0-3A6F-8827-B2C1BF1967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34912" y="5090868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4B9F21D-E516-36B9-A32B-AAA1F5410192}"/>
              </a:ext>
            </a:extLst>
          </p:cNvPr>
          <p:cNvSpPr/>
          <p:nvPr userDrawn="1"/>
        </p:nvSpPr>
        <p:spPr>
          <a:xfrm>
            <a:off x="618668" y="5061392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AU Passata" panose="020B0503030502030804" pitchFamily="34" charset="77"/>
            </a:endParaRPr>
          </a:p>
        </p:txBody>
      </p:sp>
      <p:sp>
        <p:nvSpPr>
          <p:cNvPr id="23" name="Textplatzhalter 3">
            <a:extLst>
              <a:ext uri="{FF2B5EF4-FFF2-40B4-BE49-F238E27FC236}">
                <a16:creationId xmlns:a16="http://schemas.microsoft.com/office/drawing/2014/main" id="{0E775418-57D5-AD70-FEA6-69B13009B8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34912" y="5718138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914A4D-94F5-7BF1-6A91-8706F18047DA}"/>
              </a:ext>
            </a:extLst>
          </p:cNvPr>
          <p:cNvSpPr/>
          <p:nvPr userDrawn="1"/>
        </p:nvSpPr>
        <p:spPr>
          <a:xfrm>
            <a:off x="618669" y="5688698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FE253B9C-15CC-F2BD-BC3A-78DBE5CC46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9432" y="5718210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47223C03-EA2B-DC89-B57A-3B32F445CE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9429" y="5090940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15928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3FA1D1-8AD0-2B42-B8FD-508DCB091E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11550349" cy="4665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noProof="0" dirty="0"/>
              <a:t>Click to modify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F4F1D4E-CD61-42E5-A627-9553135E8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86289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82849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>
            <a:extLst>
              <a:ext uri="{FF2B5EF4-FFF2-40B4-BE49-F238E27FC236}">
                <a16:creationId xmlns:a16="http://schemas.microsoft.com/office/drawing/2014/main" id="{DB8C412D-175F-444E-8778-31F7C2D42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5604820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  <a:p>
            <a:pPr lvl="0"/>
            <a:endParaRPr lang="en-GB" noProof="0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0457973-4D1C-C041-934C-0B2D3C5325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666400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AE17A2A7-8730-CF82-F430-4B26122227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3641" y="1296000"/>
            <a:ext cx="5604820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4480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>
            <a:extLst>
              <a:ext uri="{FF2B5EF4-FFF2-40B4-BE49-F238E27FC236}">
                <a16:creationId xmlns:a16="http://schemas.microsoft.com/office/drawing/2014/main" id="{DB8C412D-175F-444E-8778-31F7C2D42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0457973-4D1C-C041-934C-0B2D3C5325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999" y="360000"/>
            <a:ext cx="8216841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3" name="Textplatzhalter 3">
            <a:extLst>
              <a:ext uri="{FF2B5EF4-FFF2-40B4-BE49-F238E27FC236}">
                <a16:creationId xmlns:a16="http://schemas.microsoft.com/office/drawing/2014/main" id="{3C3B4085-7B7B-7954-72EF-079D38E387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932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55F66B5-FF2F-4D26-DA45-33BBFE19A3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264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42336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00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0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F73FF34-31FE-6F89-F1FA-FD63987998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0" b="12100"/>
          <a:stretch/>
        </p:blipFill>
        <p:spPr>
          <a:xfrm>
            <a:off x="0" y="-42562"/>
            <a:ext cx="12230069" cy="6943123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0CE5625D-1B9B-5490-8AED-0CCD336BB9CB}"/>
              </a:ext>
            </a:extLst>
          </p:cNvPr>
          <p:cNvSpPr/>
          <p:nvPr userDrawn="1"/>
        </p:nvSpPr>
        <p:spPr>
          <a:xfrm>
            <a:off x="1" y="-85124"/>
            <a:ext cx="7176052" cy="6943124"/>
          </a:xfrm>
          <a:prstGeom prst="rect">
            <a:avLst/>
          </a:prstGeom>
          <a:solidFill>
            <a:srgbClr val="2A4A0E">
              <a:alpha val="6801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platzhalter 6">
            <a:extLst>
              <a:ext uri="{FF2B5EF4-FFF2-40B4-BE49-F238E27FC236}">
                <a16:creationId xmlns:a16="http://schemas.microsoft.com/office/drawing/2014/main" id="{45AD14E7-B9A6-4A98-B9AE-EED92E52AF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219" y="1908134"/>
            <a:ext cx="3789103" cy="3578261"/>
          </a:xfrm>
          <a:noFill/>
        </p:spPr>
        <p:txBody>
          <a:bodyPr>
            <a:noAutofit/>
          </a:bodyPr>
          <a:lstStyle>
            <a:lvl1pPr marL="0" indent="0">
              <a:buNone/>
              <a:defRPr sz="20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01</a:t>
            </a:r>
            <a:endParaRPr lang="en-GB" dirty="0"/>
          </a:p>
        </p:txBody>
      </p: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4F57881A-C0A5-E434-C422-6E0699548C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8220" y="4949866"/>
            <a:ext cx="6634610" cy="1474083"/>
          </a:xfrm>
          <a:noFill/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Slide Divider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0B2FFFD0-F614-08CD-62BF-D9AD1FFCDA81}"/>
              </a:ext>
            </a:extLst>
          </p:cNvPr>
          <p:cNvCxnSpPr>
            <a:cxnSpLocks/>
          </p:cNvCxnSpPr>
          <p:nvPr userDrawn="1"/>
        </p:nvCxnSpPr>
        <p:spPr>
          <a:xfrm>
            <a:off x="532436" y="4826643"/>
            <a:ext cx="654039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BF9971D2-573D-45E4-EA24-B81E6E0640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11" b="9765"/>
          <a:stretch>
            <a:fillRect/>
          </a:stretch>
        </p:blipFill>
        <p:spPr>
          <a:xfrm>
            <a:off x="8074759" y="239302"/>
            <a:ext cx="4155310" cy="99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1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123865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GB" noProof="0" dirty="0"/>
              <a:t>Your title here</a:t>
            </a:r>
          </a:p>
        </p:txBody>
      </p:sp>
      <p:sp>
        <p:nvSpPr>
          <p:cNvPr id="26" name="Slide Number Placeholder 24"/>
          <p:cNvSpPr txBox="1">
            <a:spLocks/>
          </p:cNvSpPr>
          <p:nvPr userDrawn="1"/>
        </p:nvSpPr>
        <p:spPr>
          <a:xfrm>
            <a:off x="11040254" y="6384937"/>
            <a:ext cx="10038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6C48702-E445-134E-B960-6F692773524F}" type="slidenum">
              <a:rPr lang="en-GB" sz="1000" b="1" i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latin typeface="Nunito" charset="0"/>
                <a:ea typeface="Nunito" charset="0"/>
                <a:cs typeface="Nunito" charset="0"/>
              </a:rPr>
              <a:pPr algn="ctr"/>
              <a:t>‹#›</a:t>
            </a:fld>
            <a:endParaRPr lang="en-GB" sz="1000" b="1" i="0" noProof="0" dirty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latin typeface="Nunito" charset="0"/>
              <a:ea typeface="Nunito" charset="0"/>
              <a:cs typeface="Nunito" charset="0"/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DFB89A6A-3D0E-462F-9E83-486B85183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80768"/>
            <a:ext cx="11589193" cy="468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modify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6" name="Grafik 15" descr="Ein Bild, das Text, Schrift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C1156479-3B84-C485-123F-DFF3275B21E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390062"/>
            <a:ext cx="1615887" cy="36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37D14A-3A32-1653-5DF8-E81E5A6A265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430"/>
            <a:ext cx="12192000" cy="634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DDF2D-77CA-B352-29CC-ABEC17B404D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73" r="5034"/>
          <a:stretch>
            <a:fillRect/>
          </a:stretch>
        </p:blipFill>
        <p:spPr>
          <a:xfrm>
            <a:off x="9601539" y="407484"/>
            <a:ext cx="2347654" cy="693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E33157-F481-FC5C-E0BB-B9CA7F8A380E}"/>
              </a:ext>
            </a:extLst>
          </p:cNvPr>
          <p:cNvSpPr txBox="1"/>
          <p:nvPr userDrawn="1"/>
        </p:nvSpPr>
        <p:spPr>
          <a:xfrm>
            <a:off x="3516275" y="6287847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TITLE OF 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B1CD3E-29C5-054F-7BC9-37FA067605D0}"/>
              </a:ext>
            </a:extLst>
          </p:cNvPr>
          <p:cNvSpPr txBox="1"/>
          <p:nvPr userDrawn="1"/>
        </p:nvSpPr>
        <p:spPr>
          <a:xfrm>
            <a:off x="3516275" y="6526366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DATE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CB5332-C5DC-C43B-7C68-29BBA22483D6}"/>
              </a:ext>
            </a:extLst>
          </p:cNvPr>
          <p:cNvSpPr txBox="1"/>
          <p:nvPr userDrawn="1"/>
        </p:nvSpPr>
        <p:spPr>
          <a:xfrm>
            <a:off x="6265680" y="6287846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l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D201FB-3385-DDC7-C7AF-5CF2201C81F7}"/>
              </a:ext>
            </a:extLst>
          </p:cNvPr>
          <p:cNvSpPr txBox="1"/>
          <p:nvPr userDrawn="1"/>
        </p:nvSpPr>
        <p:spPr>
          <a:xfrm>
            <a:off x="6265680" y="6526366"/>
            <a:ext cx="2261286" cy="219859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l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JOB TITLE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DE4CD5-2036-6B56-9D96-9014C086D1BE}"/>
              </a:ext>
            </a:extLst>
          </p:cNvPr>
          <p:cNvCxnSpPr>
            <a:cxnSpLocks/>
          </p:cNvCxnSpPr>
          <p:nvPr userDrawn="1"/>
        </p:nvCxnSpPr>
        <p:spPr>
          <a:xfrm>
            <a:off x="5926321" y="6287847"/>
            <a:ext cx="0" cy="5062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3" r:id="rId1"/>
    <p:sldLayoutId id="2147484121" r:id="rId2"/>
    <p:sldLayoutId id="2147484096" r:id="rId3"/>
    <p:sldLayoutId id="2147484095" r:id="rId4"/>
    <p:sldLayoutId id="2147484081" r:id="rId5"/>
    <p:sldLayoutId id="2147484151" r:id="rId6"/>
    <p:sldLayoutId id="2147484042" r:id="rId7"/>
    <p:sldLayoutId id="2147484161" r:id="rId8"/>
    <p:sldLayoutId id="2147484119" r:id="rId9"/>
    <p:sldLayoutId id="2147484141" r:id="rId10"/>
    <p:sldLayoutId id="2147484144" r:id="rId11"/>
    <p:sldLayoutId id="2147484142" r:id="rId12"/>
    <p:sldLayoutId id="2147484143" r:id="rId13"/>
    <p:sldLayoutId id="2147484087" r:id="rId14"/>
    <p:sldLayoutId id="2147484044" r:id="rId15"/>
    <p:sldLayoutId id="2147484150" r:id="rId16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3200" b="1" i="0" kern="1200" spc="-100" baseline="0">
          <a:solidFill>
            <a:srgbClr val="2A4A0E"/>
          </a:solidFill>
          <a:latin typeface="AU Passata" panose="020B0503030502030804" pitchFamily="34" charset="77"/>
          <a:ea typeface="AU Passata" panose="020B0503030502030804" pitchFamily="34" charset="77"/>
          <a:cs typeface="AU Passata" panose="020B0503030502030804" pitchFamily="34" charset="77"/>
        </a:defRPr>
      </a:lvl1pPr>
    </p:titleStyle>
    <p:bodyStyle>
      <a:lvl1pPr marL="285750" indent="-285750" algn="l" defTabSz="914318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1pPr>
      <a:lvl2pPr marL="720000" indent="-34290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2pPr>
      <a:lvl3pPr marL="108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3pPr>
      <a:lvl4pPr marL="144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4pPr>
      <a:lvl5pPr marL="180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400" kern="1200" baseline="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368" userDrawn="1">
          <p15:clr>
            <a:srgbClr val="F26B43"/>
          </p15:clr>
        </p15:guide>
        <p15:guide id="27" orient="horz" pos="3952" userDrawn="1">
          <p15:clr>
            <a:srgbClr val="F26B43"/>
          </p15:clr>
        </p15:guide>
        <p15:guide id="28" pos="642" userDrawn="1">
          <p15:clr>
            <a:srgbClr val="F26B43"/>
          </p15:clr>
        </p15:guide>
        <p15:guide id="29" pos="7038" userDrawn="1">
          <p15:clr>
            <a:srgbClr val="F26B43"/>
          </p15:clr>
        </p15:guide>
        <p15:guide id="44">
          <p15:clr>
            <a:srgbClr val="F26B43"/>
          </p15:clr>
        </p15:guide>
        <p15:guide id="45" pos="7680">
          <p15:clr>
            <a:srgbClr val="F26B43"/>
          </p15:clr>
        </p15:guide>
        <p15:guide id="46" orient="horz" pos="5" userDrawn="1">
          <p15:clr>
            <a:srgbClr val="F26B43"/>
          </p15:clr>
        </p15:guide>
        <p15:guide id="47" orient="horz" pos="4320">
          <p15:clr>
            <a:srgbClr val="F26B43"/>
          </p15:clr>
        </p15:guide>
        <p15:guide id="48" pos="1277" userDrawn="1">
          <p15:clr>
            <a:srgbClr val="F26B43"/>
          </p15:clr>
        </p15:guide>
        <p15:guide id="51" orient="horz" pos="709" userDrawn="1">
          <p15:clr>
            <a:srgbClr val="F26B43"/>
          </p15:clr>
        </p15:guide>
        <p15:guide id="52" pos="19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4481408-98A0-8846-0F14-66B0BCD1AC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01A846A-D756-A734-9D99-792CE3A203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>
              <a:latin typeface="AU Passata" panose="020B0503030502030804" pitchFamily="34" charset="77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349618B-2838-B5A4-4D5F-976342DCAC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>
              <a:latin typeface="AU Passata" panose="020B0503030502030804" pitchFamily="34" charset="77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AD9B2E-02EA-0D84-9F3A-F0436440F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44722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163572EA-84C9-3638-6B9D-66EC1AD928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5A4262-838A-00FC-A949-703849A052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3A685A5E-CF3F-5AC5-9204-D9439F2ED5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05A91491-DFEF-93B9-D4C9-824BC97836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15D6CA0F-047F-7885-412B-9A8A12E9C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57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78B2407-4D81-0985-4E98-B73E049EE1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5E0CD3C-363B-2FDF-257F-F76FEC5428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3A80B42-0952-CE1E-EEC2-C0BFE42118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D1B3D8F-52AA-E57A-327C-0CEB14D2091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BD09451-52C2-E928-2313-2BFDB6B21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687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95E521-63E2-0821-7446-00430E313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abellenplatzhalter 2">
            <a:extLst>
              <a:ext uri="{FF2B5EF4-FFF2-40B4-BE49-F238E27FC236}">
                <a16:creationId xmlns:a16="http://schemas.microsoft.com/office/drawing/2014/main" id="{98A28AC6-6CD9-AD7E-243A-E27B217400D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888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E0938220-20D0-C01B-78B9-6293D918AF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7083B48-6015-6717-D1D0-1BFB950DDE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69A453-EE9E-60F3-1B88-AED1C1ECD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998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D304E42-ECB6-D92F-90CB-B0E1C38B0F06}"/>
              </a:ext>
            </a:extLst>
          </p:cNvPr>
          <p:cNvSpPr txBox="1"/>
          <p:nvPr/>
        </p:nvSpPr>
        <p:spPr>
          <a:xfrm>
            <a:off x="589506" y="2447266"/>
            <a:ext cx="6084277" cy="1176082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GB" sz="6000" b="1" dirty="0">
                <a:solidFill>
                  <a:schemeClr val="bg1"/>
                </a:solidFill>
                <a:latin typeface="AU Passata" panose="020B0503030502030804" pitchFamily="34" charset="77"/>
              </a:rPr>
              <a:t>Thank you!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2383F34-79B8-141F-8425-DF16BC58575C}"/>
              </a:ext>
            </a:extLst>
          </p:cNvPr>
          <p:cNvSpPr txBox="1"/>
          <p:nvPr/>
        </p:nvSpPr>
        <p:spPr>
          <a:xfrm>
            <a:off x="589506" y="3894187"/>
            <a:ext cx="3887720" cy="133458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GB" b="1" dirty="0">
                <a:solidFill>
                  <a:schemeClr val="bg1"/>
                </a:solidFill>
                <a:latin typeface="AU Passata" panose="020B0503030502030804" pitchFamily="34" charset="77"/>
              </a:rPr>
              <a:t>Contact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Name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Organisation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Phone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383F71-18BA-64B3-AB97-ADF0E5FD6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06" y="678750"/>
            <a:ext cx="9133449" cy="104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BEA470-AF77-A75F-5870-E538A54D3B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EA3E33C-2550-D189-33DC-C56C49950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7FE3BC7-358A-4952-6873-F355147146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0A77B0E-4B0B-52D8-D9A5-64BC1180F0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ABDDD1F-2A0B-8E64-5A38-910FEEA794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8FA2B91-2F25-1980-5F9B-4EAA570707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DAAF5A9-4FFF-F6E9-149E-45E1CF7E10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D8F0998-7BC1-F3BA-EB68-2E25A69537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D25B05C-C28C-CF61-9D09-626040643E6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9432" y="5099775"/>
            <a:ext cx="441325" cy="4397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2C40696-DE9F-3974-C77E-226B1FA9D41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A6355C32-DE10-74F0-B601-CD0549B032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887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A7EB63E-C001-46D2-0221-D46C28BAF9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35758F7-EA2A-5573-F8AE-3E9D98B9F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6B73AF1-A736-0302-825C-A1BAC29373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102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CCC8C84-F7C0-3EDB-DA57-4E3F358006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30631AE-3397-5F59-4526-F368C982E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847A86-99B1-CCB8-A1E0-E4340BB8B3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1C4CED-B1F9-7422-718C-EE928EC305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09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628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933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BC4764F-2533-F633-BF97-697F98849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7204FB-C6B4-8724-CFE8-3E1B69B8ED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232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2D945AD3-4B44-F733-F1DA-B1F3ACFE29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073186-8354-535E-D324-49D158FC38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111D65B-624D-5D13-0E72-ACC2C64A8B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CDDCD4FF-26B4-D700-F7AE-EF3BFAB89ED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DC511B02-84A2-F0AE-97DD-AF8D165E3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393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8F14EC63-EE84-749D-00C0-0974C2D892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48D45D2-F998-F826-1D72-FA70BB9181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36839A3-4CED-0628-62C6-641DFC4309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DC151E67-DBE5-1F84-4186-E6AD8F1AA4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5FE7E7F-CF60-3701-A3E3-33498E89F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816407"/>
      </p:ext>
    </p:extLst>
  </p:cSld>
  <p:clrMapOvr>
    <a:masterClrMapping/>
  </p:clrMapOvr>
</p:sld>
</file>

<file path=ppt/theme/theme1.xml><?xml version="1.0" encoding="utf-8"?>
<a:theme xmlns:a="http://schemas.openxmlformats.org/drawingml/2006/main" name="Voodoo Powerpoint Template">
  <a:themeElements>
    <a:clrScheme name="NBS4Drought">
      <a:dk1>
        <a:srgbClr val="473D39"/>
      </a:dk1>
      <a:lt1>
        <a:srgbClr val="FFFFFF"/>
      </a:lt1>
      <a:dk2>
        <a:srgbClr val="264653"/>
      </a:dk2>
      <a:lt2>
        <a:srgbClr val="E2DADB"/>
      </a:lt2>
      <a:accent1>
        <a:srgbClr val="264653"/>
      </a:accent1>
      <a:accent2>
        <a:srgbClr val="237179"/>
      </a:accent2>
      <a:accent3>
        <a:srgbClr val="2A9D8F"/>
      </a:accent3>
      <a:accent4>
        <a:srgbClr val="E76F51"/>
      </a:accent4>
      <a:accent5>
        <a:srgbClr val="F59E5C"/>
      </a:accent5>
      <a:accent6>
        <a:srgbClr val="FFCC76"/>
      </a:accent6>
      <a:hlink>
        <a:srgbClr val="E76F51"/>
      </a:hlink>
      <a:folHlink>
        <a:srgbClr val="2A9D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36000" rIns="216000" bIns="36000" rtlCol="0">
        <a:spAutoFit/>
      </a:bodyPr>
      <a:lstStyle>
        <a:defPPr>
          <a:lnSpc>
            <a:spcPct val="130000"/>
          </a:lnSpc>
          <a:spcBef>
            <a:spcPts val="1000"/>
          </a:spcBef>
          <a:defRPr sz="14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BS4Drought_PPT_Template" id="{41F2FAF2-3F33-4083-8011-B2FDE7C24EAB}" vid="{9849761A-F968-4B89-BBD3-07F1971B5C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Usecase xmlns="d001cfcb-2b44-4b24-b305-f4c08c79876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2B90845122D34AB499F3D2FFCC8E4B" ma:contentTypeVersion="12" ma:contentTypeDescription="Ein neues Dokument erstellen." ma:contentTypeScope="" ma:versionID="2cb8950b93468538d860b82a441610a6">
  <xsd:schema xmlns:xsd="http://www.w3.org/2001/XMLSchema" xmlns:xs="http://www.w3.org/2001/XMLSchema" xmlns:p="http://schemas.microsoft.com/office/2006/metadata/properties" xmlns:ns2="d001cfcb-2b44-4b24-b305-f4c08c798769" xmlns:ns3="858e5ded-efe5-42e4-8f04-fc3e66d4bfb4" targetNamespace="http://schemas.microsoft.com/office/2006/metadata/properties" ma:root="true" ma:fieldsID="801a2069f3f4614e2defef8f166004d9" ns2:_="" ns3:_="">
    <xsd:import namespace="d001cfcb-2b44-4b24-b305-f4c08c798769"/>
    <xsd:import namespace="858e5ded-efe5-42e4-8f04-fc3e66d4bf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CR" minOccurs="0"/>
                <xsd:element ref="ns2:Usecas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01cfcb-2b44-4b24-b305-f4c08c7987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Usecase" ma:index="19" nillable="true" ma:displayName="Use case" ma:format="Dropdown" ma:internalName="Useca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e5ded-efe5-42e4-8f04-fc3e66d4bfb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6E4716-E68E-4714-A853-D1C02469CF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1B1E58-B5D7-475A-B8E2-AFB251880E0F}">
  <ds:schemaRefs>
    <ds:schemaRef ds:uri="http://purl.org/dc/elements/1.1/"/>
    <ds:schemaRef ds:uri="http://schemas.microsoft.com/office/infopath/2007/PartnerControls"/>
    <ds:schemaRef ds:uri="d001cfcb-2b44-4b24-b305-f4c08c798769"/>
    <ds:schemaRef ds:uri="http://purl.org/dc/terms/"/>
    <ds:schemaRef ds:uri="http://schemas.openxmlformats.org/package/2006/metadata/core-properties"/>
    <ds:schemaRef ds:uri="858e5ded-efe5-42e4-8f04-fc3e66d4bfb4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83BC5E-B59D-4D8A-A073-5373C2B2CF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01cfcb-2b44-4b24-b305-f4c08c798769"/>
    <ds:schemaRef ds:uri="858e5ded-efe5-42e4-8f04-fc3e66d4bf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8</Words>
  <Application>Microsoft Macintosh PowerPoint</Application>
  <PresentationFormat>Widescreen</PresentationFormat>
  <Paragraphs>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AU Passata</vt:lpstr>
      <vt:lpstr>Calibri</vt:lpstr>
      <vt:lpstr>Nunito</vt:lpstr>
      <vt:lpstr>Voodoo Powerpoint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Anna Müller</dc:creator>
  <cp:keywords/>
  <dc:description/>
  <cp:lastModifiedBy>Jonathan Torp Henschel</cp:lastModifiedBy>
  <cp:revision>11</cp:revision>
  <dcterms:created xsi:type="dcterms:W3CDTF">2025-08-25T08:19:58Z</dcterms:created>
  <dcterms:modified xsi:type="dcterms:W3CDTF">2026-03-26T10:35:01Z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0x010100D62B90845122D34AB499F3D2FFCC8E4B</vt:lpwstr>
  </property>
</Properties>
</file>