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56" r:id="rId2"/>
    <p:sldId id="269" r:id="rId3"/>
    <p:sldId id="260" r:id="rId4"/>
    <p:sldId id="257" r:id="rId5"/>
    <p:sldId id="262" r:id="rId6"/>
    <p:sldId id="263" r:id="rId7"/>
    <p:sldId id="264" r:id="rId8"/>
    <p:sldId id="267" r:id="rId9"/>
    <p:sldId id="266" r:id="rId10"/>
    <p:sldId id="268" r:id="rId11"/>
  </p:sldIdLst>
  <p:sldSz cx="9144000" cy="6858000" type="screen4x3"/>
  <p:notesSz cx="6797675" cy="9926638"/>
  <p:defaultTextStyle>
    <a:defPPr>
      <a:defRPr lang="da-DK"/>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0736"/>
    <a:srgbClr val="800000"/>
    <a:srgbClr val="FFCCCC"/>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23" autoAdjust="0"/>
    <p:restoredTop sz="94728" autoAdjust="0"/>
  </p:normalViewPr>
  <p:slideViewPr>
    <p:cSldViewPr>
      <p:cViewPr varScale="1">
        <p:scale>
          <a:sx n="62" d="100"/>
          <a:sy n="62" d="100"/>
        </p:scale>
        <p:origin x="1104"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a-DK"/>
          </a:p>
        </p:txBody>
      </p:sp>
      <p:sp>
        <p:nvSpPr>
          <p:cNvPr id="409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a-DK"/>
          </a:p>
        </p:txBody>
      </p:sp>
      <p:sp>
        <p:nvSpPr>
          <p:cNvPr id="4100"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a-DK"/>
          </a:p>
        </p:txBody>
      </p:sp>
      <p:sp>
        <p:nvSpPr>
          <p:cNvPr id="4101" name="Rectangle 5"/>
          <p:cNvSpPr>
            <a:spLocks noGrp="1" noChangeArrowheads="1"/>
          </p:cNvSpPr>
          <p:nvPr>
            <p:ph type="sldNum" sz="quarter" idx="3"/>
          </p:nvPr>
        </p:nvSpPr>
        <p:spPr bwMode="auto">
          <a:xfrm>
            <a:off x="3851275"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ED01E9C-B1F6-4022-9C88-5C7B69663546}" type="slidenum">
              <a:rPr lang="da-DK"/>
              <a:pPr/>
              <a:t>‹#›</a:t>
            </a:fld>
            <a:endParaRPr lang="da-DK"/>
          </a:p>
        </p:txBody>
      </p:sp>
    </p:spTree>
    <p:extLst>
      <p:ext uri="{BB962C8B-B14F-4D97-AF65-F5344CB8AC3E}">
        <p14:creationId xmlns:p14="http://schemas.microsoft.com/office/powerpoint/2010/main" val="37176304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da-DK"/>
          </a:p>
        </p:txBody>
      </p:sp>
      <p:sp>
        <p:nvSpPr>
          <p:cNvPr id="18435" name="Rectangle 3"/>
          <p:cNvSpPr>
            <a:spLocks noGrp="1" noChangeArrowheads="1"/>
          </p:cNvSpPr>
          <p:nvPr>
            <p:ph type="dt" idx="1"/>
          </p:nvPr>
        </p:nvSpPr>
        <p:spPr bwMode="auto">
          <a:xfrm>
            <a:off x="3886200" y="0"/>
            <a:ext cx="28956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da-DK"/>
          </a:p>
        </p:txBody>
      </p:sp>
      <p:sp>
        <p:nvSpPr>
          <p:cNvPr id="18436" name="Rectangle 4"/>
          <p:cNvSpPr>
            <a:spLocks noGrp="1" noRot="1" noChangeAspect="1" noChangeArrowheads="1" noTextEdit="1"/>
          </p:cNvSpPr>
          <p:nvPr>
            <p:ph type="sldImg" idx="2"/>
          </p:nvPr>
        </p:nvSpPr>
        <p:spPr bwMode="auto">
          <a:xfrm>
            <a:off x="939800" y="766763"/>
            <a:ext cx="4902200" cy="3676650"/>
          </a:xfrm>
          <a:prstGeom prst="rect">
            <a:avLst/>
          </a:prstGeom>
          <a:noFill/>
          <a:ln w="9525">
            <a:solidFill>
              <a:srgbClr val="000000"/>
            </a:solidFill>
            <a:miter lim="800000"/>
            <a:headEnd/>
            <a:tailEnd/>
          </a:ln>
          <a:effectLst/>
        </p:spPr>
      </p:sp>
      <p:sp>
        <p:nvSpPr>
          <p:cNvPr id="18437" name="Rectangle 5"/>
          <p:cNvSpPr>
            <a:spLocks noGrp="1" noChangeArrowheads="1"/>
          </p:cNvSpPr>
          <p:nvPr>
            <p:ph type="body" sz="quarter" idx="3"/>
          </p:nvPr>
        </p:nvSpPr>
        <p:spPr bwMode="auto">
          <a:xfrm>
            <a:off x="914400" y="4749800"/>
            <a:ext cx="4953000" cy="4443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18438" name="Rectangle 6"/>
          <p:cNvSpPr>
            <a:spLocks noGrp="1" noChangeArrowheads="1"/>
          </p:cNvSpPr>
          <p:nvPr>
            <p:ph type="ftr" sz="quarter" idx="4"/>
          </p:nvPr>
        </p:nvSpPr>
        <p:spPr bwMode="auto">
          <a:xfrm>
            <a:off x="0" y="9423400"/>
            <a:ext cx="2971800" cy="5365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da-DK"/>
          </a:p>
        </p:txBody>
      </p:sp>
      <p:sp>
        <p:nvSpPr>
          <p:cNvPr id="18439" name="Rectangle 7"/>
          <p:cNvSpPr>
            <a:spLocks noGrp="1" noChangeArrowheads="1"/>
          </p:cNvSpPr>
          <p:nvPr>
            <p:ph type="sldNum" sz="quarter" idx="5"/>
          </p:nvPr>
        </p:nvSpPr>
        <p:spPr bwMode="auto">
          <a:xfrm>
            <a:off x="3886200" y="9423400"/>
            <a:ext cx="2895600" cy="5365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0C5D0F1-72C9-4387-9A8F-1B4D3CB3EB07}" type="slidenum">
              <a:rPr lang="da-DK"/>
              <a:pPr/>
              <a:t>‹#›</a:t>
            </a:fld>
            <a:endParaRPr lang="da-DK"/>
          </a:p>
        </p:txBody>
      </p:sp>
    </p:spTree>
    <p:extLst>
      <p:ext uri="{BB962C8B-B14F-4D97-AF65-F5344CB8AC3E}">
        <p14:creationId xmlns:p14="http://schemas.microsoft.com/office/powerpoint/2010/main" val="28062675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s">
    <p:spTree>
      <p:nvGrpSpPr>
        <p:cNvPr id="1" name=""/>
        <p:cNvGrpSpPr/>
        <p:nvPr/>
      </p:nvGrpSpPr>
      <p:grpSpPr>
        <a:xfrm>
          <a:off x="0" y="0"/>
          <a:ext cx="0" cy="0"/>
          <a:chOff x="0" y="0"/>
          <a:chExt cx="0" cy="0"/>
        </a:xfrm>
      </p:grpSpPr>
      <p:sp>
        <p:nvSpPr>
          <p:cNvPr id="6" name="Title Placeholder 10"/>
          <p:cNvSpPr>
            <a:spLocks noGrp="1"/>
          </p:cNvSpPr>
          <p:nvPr>
            <p:ph type="title" hasCustomPrompt="1"/>
          </p:nvPr>
        </p:nvSpPr>
        <p:spPr>
          <a:xfrm>
            <a:off x="306767" y="2933171"/>
            <a:ext cx="8515499" cy="1143000"/>
          </a:xfrm>
          <a:prstGeom prst="rect">
            <a:avLst/>
          </a:prstGeom>
        </p:spPr>
        <p:txBody>
          <a:bodyPr vert="horz" lIns="0" tIns="0" rIns="0" bIns="93600" rtlCol="0" anchor="ctr">
            <a:normAutofit/>
          </a:bodyPr>
          <a:lstStyle>
            <a:lvl1pPr>
              <a:defRPr/>
            </a:lvl1pPr>
          </a:lstStyle>
          <a:p>
            <a:pPr>
              <a:lnSpc>
                <a:spcPct val="120000"/>
              </a:lnSpc>
            </a:pPr>
            <a:r>
              <a:rPr lang="da-DK" dirty="0"/>
              <a:t>Titel/</a:t>
            </a:r>
            <a:r>
              <a:rPr lang="da-DK" dirty="0" err="1"/>
              <a:t>presentation</a:t>
            </a:r>
            <a:br>
              <a:rPr lang="da-DK" dirty="0"/>
            </a:br>
            <a:r>
              <a:rPr lang="da-DK" sz="2400" b="0" dirty="0" err="1"/>
              <a:t>Optional</a:t>
            </a:r>
            <a:r>
              <a:rPr lang="da-DK" sz="2400" b="0" baseline="0" dirty="0"/>
              <a:t> </a:t>
            </a:r>
            <a:r>
              <a:rPr lang="da-DK" sz="2400" b="0" baseline="0" dirty="0" err="1"/>
              <a:t>headline</a:t>
            </a:r>
            <a:endParaRPr lang="en-US" sz="2400" b="0" dirty="0"/>
          </a:p>
        </p:txBody>
      </p:sp>
      <p:sp>
        <p:nvSpPr>
          <p:cNvPr id="3" name="Rectangle 4"/>
          <p:cNvSpPr/>
          <p:nvPr userDrawn="1"/>
        </p:nvSpPr>
        <p:spPr>
          <a:xfrm>
            <a:off x="306768" y="6178550"/>
            <a:ext cx="8515892" cy="380341"/>
          </a:xfrm>
          <a:prstGeom prst="rect">
            <a:avLst/>
          </a:prstGeom>
          <a:solidFill>
            <a:schemeClr val="tx2"/>
          </a:solidFill>
          <a:ln w="63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74176" y="6267597"/>
            <a:ext cx="762000" cy="198056"/>
          </a:xfrm>
          <a:prstGeom prst="rect">
            <a:avLst/>
          </a:prstGeom>
        </p:spPr>
      </p:pic>
    </p:spTree>
    <p:extLst>
      <p:ext uri="{BB962C8B-B14F-4D97-AF65-F5344CB8AC3E}">
        <p14:creationId xmlns:p14="http://schemas.microsoft.com/office/powerpoint/2010/main" val="2596380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6_Title Slide">
    <p:spTree>
      <p:nvGrpSpPr>
        <p:cNvPr id="1" name=""/>
        <p:cNvGrpSpPr/>
        <p:nvPr/>
      </p:nvGrpSpPr>
      <p:grpSpPr>
        <a:xfrm>
          <a:off x="0" y="0"/>
          <a:ext cx="0" cy="0"/>
          <a:chOff x="0" y="0"/>
          <a:chExt cx="0" cy="0"/>
        </a:xfrm>
      </p:grpSpPr>
      <p:sp>
        <p:nvSpPr>
          <p:cNvPr id="6" name="Title Placeholder 10"/>
          <p:cNvSpPr>
            <a:spLocks noGrp="1"/>
          </p:cNvSpPr>
          <p:nvPr>
            <p:ph type="title"/>
          </p:nvPr>
        </p:nvSpPr>
        <p:spPr>
          <a:xfrm>
            <a:off x="306767" y="4736562"/>
            <a:ext cx="8515499" cy="1143000"/>
          </a:xfrm>
          <a:prstGeom prst="rect">
            <a:avLst/>
          </a:prstGeom>
        </p:spPr>
        <p:txBody>
          <a:bodyPr vert="horz" lIns="0" tIns="0" rIns="0" bIns="93600" rtlCol="0" anchor="ctr">
            <a:normAutofit/>
          </a:bodyPr>
          <a:lstStyle>
            <a:lvl1pPr>
              <a:defRPr>
                <a:solidFill>
                  <a:srgbClr val="BB0032"/>
                </a:solidFill>
              </a:defRPr>
            </a:lvl1pPr>
          </a:lstStyle>
          <a:p>
            <a:pPr>
              <a:lnSpc>
                <a:spcPct val="120000"/>
              </a:lnSpc>
            </a:pPr>
            <a:r>
              <a:rPr lang="da-DK"/>
              <a:t>Klik for at redigere i master</a:t>
            </a:r>
            <a:endParaRPr lang="en-US" sz="2400" b="0" dirty="0"/>
          </a:p>
        </p:txBody>
      </p:sp>
      <p:sp>
        <p:nvSpPr>
          <p:cNvPr id="3" name="Rectangle 4"/>
          <p:cNvSpPr/>
          <p:nvPr userDrawn="1"/>
        </p:nvSpPr>
        <p:spPr>
          <a:xfrm>
            <a:off x="306768" y="6178550"/>
            <a:ext cx="8515892" cy="380341"/>
          </a:xfrm>
          <a:prstGeom prst="rect">
            <a:avLst/>
          </a:prstGeom>
          <a:solidFill>
            <a:schemeClr val="tx2"/>
          </a:solidFill>
          <a:ln w="63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74176" y="6267597"/>
            <a:ext cx="762000" cy="198056"/>
          </a:xfrm>
          <a:prstGeom prst="rect">
            <a:avLst/>
          </a:prstGeom>
        </p:spPr>
      </p:pic>
    </p:spTree>
    <p:extLst>
      <p:ext uri="{BB962C8B-B14F-4D97-AF65-F5344CB8AC3E}">
        <p14:creationId xmlns:p14="http://schemas.microsoft.com/office/powerpoint/2010/main" val="296276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3" name="Title Placeholder 2"/>
          <p:cNvSpPr txBox="1">
            <a:spLocks/>
          </p:cNvSpPr>
          <p:nvPr userDrawn="1"/>
        </p:nvSpPr>
        <p:spPr>
          <a:xfrm>
            <a:off x="296333" y="1979875"/>
            <a:ext cx="8229600" cy="1294874"/>
          </a:xfrm>
          <a:prstGeom prst="rect">
            <a:avLst/>
          </a:prstGeom>
        </p:spPr>
        <p:txBody>
          <a:bodyPr vert="horz" lIns="0" tIns="0" rIns="0" bIns="93600" rtlCol="0" anchor="b" anchorCtr="0">
            <a:noAutofit/>
          </a:bodyPr>
          <a:lstStyle>
            <a:lvl1pPr algn="ctr" defTabSz="914400" rtl="0" eaLnBrk="1" latinLnBrk="0" hangingPunct="1">
              <a:spcBef>
                <a:spcPct val="0"/>
              </a:spcBef>
              <a:buNone/>
              <a:defRPr sz="3500" kern="1200">
                <a:solidFill>
                  <a:schemeClr val="tx1"/>
                </a:solidFill>
                <a:latin typeface="+mj-lt"/>
                <a:ea typeface="+mj-ea"/>
                <a:cs typeface="+mj-cs"/>
              </a:defRPr>
            </a:lvl1pPr>
          </a:lstStyle>
          <a:p>
            <a:pPr algn="l"/>
            <a:r>
              <a:rPr lang="da-DK" sz="4400" b="1" dirty="0" err="1">
                <a:solidFill>
                  <a:schemeClr val="tx2"/>
                </a:solidFill>
                <a:latin typeface="+mn-lt"/>
              </a:rPr>
              <a:t>Click</a:t>
            </a:r>
            <a:r>
              <a:rPr lang="da-DK" sz="4400" b="1" dirty="0">
                <a:solidFill>
                  <a:schemeClr val="tx2"/>
                </a:solidFill>
                <a:latin typeface="+mn-lt"/>
              </a:rPr>
              <a:t> to </a:t>
            </a:r>
            <a:r>
              <a:rPr lang="da-DK" sz="4400" b="1" dirty="0" err="1">
                <a:solidFill>
                  <a:schemeClr val="tx2"/>
                </a:solidFill>
                <a:latin typeface="+mn-lt"/>
              </a:rPr>
              <a:t>edit</a:t>
            </a:r>
            <a:r>
              <a:rPr lang="da-DK" sz="4400" b="1" dirty="0">
                <a:solidFill>
                  <a:schemeClr val="tx2"/>
                </a:solidFill>
                <a:latin typeface="+mn-lt"/>
              </a:rPr>
              <a:t> master </a:t>
            </a:r>
            <a:r>
              <a:rPr lang="da-DK" sz="4400" b="1" dirty="0" err="1">
                <a:solidFill>
                  <a:schemeClr val="tx2"/>
                </a:solidFill>
                <a:latin typeface="+mn-lt"/>
              </a:rPr>
              <a:t>title</a:t>
            </a:r>
            <a:r>
              <a:rPr lang="da-DK" sz="4400" b="1" dirty="0">
                <a:solidFill>
                  <a:schemeClr val="tx2"/>
                </a:solidFill>
                <a:latin typeface="+mn-lt"/>
              </a:rPr>
              <a:t> </a:t>
            </a:r>
            <a:r>
              <a:rPr lang="da-DK" sz="4400" b="1" dirty="0" err="1">
                <a:solidFill>
                  <a:schemeClr val="tx2"/>
                </a:solidFill>
                <a:latin typeface="+mn-lt"/>
              </a:rPr>
              <a:t>style</a:t>
            </a:r>
            <a:br>
              <a:rPr lang="da-DK" sz="4400" dirty="0">
                <a:solidFill>
                  <a:schemeClr val="tx2"/>
                </a:solidFill>
                <a:latin typeface="+mn-lt"/>
              </a:rPr>
            </a:br>
            <a:r>
              <a:rPr lang="da-DK" sz="2400" b="0" dirty="0" err="1">
                <a:solidFill>
                  <a:schemeClr val="tx2"/>
                </a:solidFill>
                <a:latin typeface="+mn-lt"/>
              </a:rPr>
              <a:t>Optional</a:t>
            </a:r>
            <a:r>
              <a:rPr lang="da-DK" sz="2400" b="0" baseline="0" dirty="0">
                <a:solidFill>
                  <a:schemeClr val="tx2"/>
                </a:solidFill>
                <a:latin typeface="+mn-lt"/>
              </a:rPr>
              <a:t> </a:t>
            </a:r>
            <a:r>
              <a:rPr lang="da-DK" sz="2400" b="0" baseline="0" dirty="0" err="1">
                <a:solidFill>
                  <a:schemeClr val="tx2"/>
                </a:solidFill>
                <a:latin typeface="+mn-lt"/>
              </a:rPr>
              <a:t>headline</a:t>
            </a:r>
            <a:endParaRPr lang="en-US" sz="4400" b="1" dirty="0">
              <a:solidFill>
                <a:schemeClr val="tx2"/>
              </a:solidFill>
              <a:latin typeface="+mn-lt"/>
            </a:endParaRPr>
          </a:p>
        </p:txBody>
      </p:sp>
      <p:sp>
        <p:nvSpPr>
          <p:cNvPr id="4" name="Rectangle 4"/>
          <p:cNvSpPr/>
          <p:nvPr userDrawn="1"/>
        </p:nvSpPr>
        <p:spPr>
          <a:xfrm>
            <a:off x="306768" y="6178550"/>
            <a:ext cx="8515892" cy="380341"/>
          </a:xfrm>
          <a:prstGeom prst="rect">
            <a:avLst/>
          </a:prstGeom>
          <a:solidFill>
            <a:schemeClr val="tx2"/>
          </a:solidFill>
          <a:ln w="63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74176" y="6267597"/>
            <a:ext cx="762000" cy="198056"/>
          </a:xfrm>
          <a:prstGeom prst="rect">
            <a:avLst/>
          </a:prstGeom>
        </p:spPr>
      </p:pic>
    </p:spTree>
    <p:extLst>
      <p:ext uri="{BB962C8B-B14F-4D97-AF65-F5344CB8AC3E}">
        <p14:creationId xmlns:p14="http://schemas.microsoft.com/office/powerpoint/2010/main" val="3731176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4" name="Rectangle 4"/>
          <p:cNvSpPr/>
          <p:nvPr userDrawn="1"/>
        </p:nvSpPr>
        <p:spPr>
          <a:xfrm>
            <a:off x="306768" y="6178550"/>
            <a:ext cx="8515892" cy="380341"/>
          </a:xfrm>
          <a:prstGeom prst="rect">
            <a:avLst/>
          </a:prstGeom>
          <a:solidFill>
            <a:schemeClr val="tx2"/>
          </a:solidFill>
          <a:ln w="6350">
            <a:solidFill>
              <a:schemeClr val="tx2">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itle 1"/>
          <p:cNvSpPr>
            <a:spLocks noGrp="1"/>
          </p:cNvSpPr>
          <p:nvPr>
            <p:ph type="title" hasCustomPrompt="1"/>
          </p:nvPr>
        </p:nvSpPr>
        <p:spPr>
          <a:xfrm>
            <a:off x="298301" y="223200"/>
            <a:ext cx="8492067" cy="1036800"/>
          </a:xfrm>
          <a:prstGeom prst="rect">
            <a:avLst/>
          </a:prstGeom>
        </p:spPr>
        <p:txBody>
          <a:bodyPr lIns="0" tIns="0" rIns="0" bIns="93600" anchor="b" anchorCtr="0"/>
          <a:lstStyle>
            <a:lvl1pPr algn="l">
              <a:defRPr sz="3600" b="1">
                <a:solidFill>
                  <a:srgbClr val="BB0032"/>
                </a:solidFill>
                <a:latin typeface="Century Gothic" pitchFamily="34" charset="0"/>
              </a:defRPr>
            </a:lvl1pPr>
          </a:lstStyle>
          <a:p>
            <a:r>
              <a:rPr lang="da-DK" dirty="0" err="1"/>
              <a:t>Click</a:t>
            </a:r>
            <a:r>
              <a:rPr lang="da-DK" dirty="0"/>
              <a:t> to </a:t>
            </a:r>
            <a:r>
              <a:rPr lang="da-DK" dirty="0" err="1"/>
              <a:t>edit</a:t>
            </a:r>
            <a:r>
              <a:rPr lang="da-DK" dirty="0"/>
              <a:t> master </a:t>
            </a:r>
            <a:r>
              <a:rPr lang="da-DK" dirty="0" err="1"/>
              <a:t>title</a:t>
            </a:r>
            <a:r>
              <a:rPr lang="da-DK" dirty="0"/>
              <a:t> </a:t>
            </a:r>
            <a:r>
              <a:rPr lang="da-DK" dirty="0" err="1"/>
              <a:t>style</a:t>
            </a:r>
            <a:endParaRPr lang="en-US" dirty="0"/>
          </a:p>
        </p:txBody>
      </p:sp>
      <p:sp>
        <p:nvSpPr>
          <p:cNvPr id="8" name="Pladsholder til tekst 13"/>
          <p:cNvSpPr>
            <a:spLocks noGrp="1"/>
          </p:cNvSpPr>
          <p:nvPr>
            <p:ph type="body" sz="quarter" idx="11" hasCustomPrompt="1"/>
          </p:nvPr>
        </p:nvSpPr>
        <p:spPr>
          <a:xfrm>
            <a:off x="298301" y="1453924"/>
            <a:ext cx="8483600" cy="619806"/>
          </a:xfrm>
          <a:prstGeom prst="rect">
            <a:avLst/>
          </a:prstGeom>
        </p:spPr>
        <p:txBody>
          <a:bodyPr lIns="0"/>
          <a:lstStyle>
            <a:lvl1pPr marL="342900" indent="-342900">
              <a:buFont typeface="Century Gothic" pitchFamily="34" charset="0"/>
              <a:buChar char="–"/>
              <a:defRPr>
                <a:solidFill>
                  <a:srgbClr val="BB0032"/>
                </a:solidFill>
              </a:defRPr>
            </a:lvl1pPr>
          </a:lstStyle>
          <a:p>
            <a:pPr lvl="0"/>
            <a:r>
              <a:rPr lang="da-DK" dirty="0" err="1"/>
              <a:t>Text</a:t>
            </a:r>
            <a:r>
              <a:rPr lang="da-DK" dirty="0"/>
              <a:t> </a:t>
            </a:r>
            <a:r>
              <a:rPr lang="da-DK" dirty="0" err="1"/>
              <a:t>here</a:t>
            </a:r>
            <a:endParaRPr lang="da-DK"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74176" y="6267597"/>
            <a:ext cx="762000" cy="198056"/>
          </a:xfrm>
          <a:prstGeom prst="rect">
            <a:avLst/>
          </a:prstGeom>
        </p:spPr>
      </p:pic>
    </p:spTree>
    <p:extLst>
      <p:ext uri="{BB962C8B-B14F-4D97-AF65-F5344CB8AC3E}">
        <p14:creationId xmlns:p14="http://schemas.microsoft.com/office/powerpoint/2010/main" val="2676419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4" name="Rectangle 4"/>
          <p:cNvSpPr/>
          <p:nvPr userDrawn="1"/>
        </p:nvSpPr>
        <p:spPr>
          <a:xfrm>
            <a:off x="306768" y="6178550"/>
            <a:ext cx="8515892" cy="380341"/>
          </a:xfrm>
          <a:prstGeom prst="rect">
            <a:avLst/>
          </a:prstGeom>
          <a:solidFill>
            <a:schemeClr val="tx2"/>
          </a:solidFill>
          <a:ln w="63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itle 1"/>
          <p:cNvSpPr>
            <a:spLocks noGrp="1"/>
          </p:cNvSpPr>
          <p:nvPr>
            <p:ph type="title" hasCustomPrompt="1"/>
          </p:nvPr>
        </p:nvSpPr>
        <p:spPr>
          <a:xfrm>
            <a:off x="298301" y="223200"/>
            <a:ext cx="8492067" cy="1036800"/>
          </a:xfrm>
          <a:prstGeom prst="rect">
            <a:avLst/>
          </a:prstGeom>
        </p:spPr>
        <p:txBody>
          <a:bodyPr lIns="0" tIns="0" rIns="0" bIns="93600" anchor="b" anchorCtr="0"/>
          <a:lstStyle>
            <a:lvl1pPr algn="l">
              <a:defRPr sz="3600" b="1">
                <a:solidFill>
                  <a:srgbClr val="BB0032"/>
                </a:solidFill>
                <a:latin typeface="Century Gothic" pitchFamily="34" charset="0"/>
              </a:defRPr>
            </a:lvl1pPr>
          </a:lstStyle>
          <a:p>
            <a:r>
              <a:rPr lang="da-DK" dirty="0" err="1"/>
              <a:t>Click</a:t>
            </a:r>
            <a:r>
              <a:rPr lang="da-DK" dirty="0"/>
              <a:t> to </a:t>
            </a:r>
            <a:r>
              <a:rPr lang="da-DK" dirty="0" err="1"/>
              <a:t>edit</a:t>
            </a:r>
            <a:r>
              <a:rPr lang="da-DK" dirty="0"/>
              <a:t> master </a:t>
            </a:r>
            <a:r>
              <a:rPr lang="da-DK" dirty="0" err="1"/>
              <a:t>title</a:t>
            </a:r>
            <a:r>
              <a:rPr lang="da-DK" dirty="0"/>
              <a:t> </a:t>
            </a:r>
            <a:r>
              <a:rPr lang="da-DK" dirty="0" err="1"/>
              <a:t>style</a:t>
            </a:r>
            <a:endParaRPr lang="en-US" dirty="0"/>
          </a:p>
        </p:txBody>
      </p:sp>
      <p:cxnSp>
        <p:nvCxnSpPr>
          <p:cNvPr id="9" name="Lige forbindelse 8"/>
          <p:cNvCxnSpPr/>
          <p:nvPr userDrawn="1"/>
        </p:nvCxnSpPr>
        <p:spPr>
          <a:xfrm>
            <a:off x="306388" y="1260000"/>
            <a:ext cx="8515878" cy="0"/>
          </a:xfrm>
          <a:prstGeom prst="line">
            <a:avLst/>
          </a:prstGeom>
          <a:ln w="6350">
            <a:solidFill>
              <a:srgbClr val="BB0032"/>
            </a:solidFill>
            <a:prstDash val="sysDot"/>
          </a:ln>
          <a:effectLst/>
        </p:spPr>
        <p:style>
          <a:lnRef idx="2">
            <a:schemeClr val="accent1"/>
          </a:lnRef>
          <a:fillRef idx="0">
            <a:schemeClr val="accent1"/>
          </a:fillRef>
          <a:effectRef idx="1">
            <a:schemeClr val="accent1"/>
          </a:effectRef>
          <a:fontRef idx="minor">
            <a:schemeClr val="tx1"/>
          </a:fontRef>
        </p:style>
      </p:cxnSp>
      <p:sp>
        <p:nvSpPr>
          <p:cNvPr id="14" name="Pladsholder til tekst 13"/>
          <p:cNvSpPr>
            <a:spLocks noGrp="1"/>
          </p:cNvSpPr>
          <p:nvPr>
            <p:ph type="body" sz="quarter" idx="11" hasCustomPrompt="1"/>
          </p:nvPr>
        </p:nvSpPr>
        <p:spPr>
          <a:xfrm>
            <a:off x="298301" y="1453924"/>
            <a:ext cx="8483600" cy="619806"/>
          </a:xfrm>
          <a:prstGeom prst="rect">
            <a:avLst/>
          </a:prstGeom>
        </p:spPr>
        <p:txBody>
          <a:bodyPr lIns="0"/>
          <a:lstStyle>
            <a:lvl1pPr marL="342900" indent="-342900">
              <a:buFont typeface="Century Gothic" pitchFamily="34" charset="0"/>
              <a:buChar char="–"/>
              <a:defRPr>
                <a:solidFill>
                  <a:srgbClr val="BB0032"/>
                </a:solidFill>
              </a:defRPr>
            </a:lvl1pPr>
          </a:lstStyle>
          <a:p>
            <a:pPr lvl="0"/>
            <a:r>
              <a:rPr lang="da-DK" dirty="0" err="1"/>
              <a:t>Text</a:t>
            </a:r>
            <a:r>
              <a:rPr lang="da-DK" dirty="0"/>
              <a:t> </a:t>
            </a:r>
            <a:r>
              <a:rPr lang="da-DK" dirty="0" err="1"/>
              <a:t>here</a:t>
            </a:r>
            <a:endParaRPr lang="da-DK"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74176" y="6267597"/>
            <a:ext cx="762000" cy="198056"/>
          </a:xfrm>
          <a:prstGeom prst="rect">
            <a:avLst/>
          </a:prstGeom>
        </p:spPr>
      </p:pic>
      <p:sp>
        <p:nvSpPr>
          <p:cNvPr id="10" name="Pladsholder til indhold 9"/>
          <p:cNvSpPr>
            <a:spLocks noGrp="1"/>
          </p:cNvSpPr>
          <p:nvPr>
            <p:ph sz="quarter" idx="12"/>
          </p:nvPr>
        </p:nvSpPr>
        <p:spPr>
          <a:xfrm>
            <a:off x="-1627188" y="3017838"/>
            <a:ext cx="914400" cy="914400"/>
          </a:xfrm>
          <a:prstGeom prst="rect">
            <a:avLst/>
          </a:prstGeo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4215589890"/>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3" name="Title Placeholder 2"/>
          <p:cNvSpPr txBox="1">
            <a:spLocks/>
          </p:cNvSpPr>
          <p:nvPr userDrawn="1"/>
        </p:nvSpPr>
        <p:spPr>
          <a:xfrm>
            <a:off x="296333" y="2565401"/>
            <a:ext cx="8229600" cy="709348"/>
          </a:xfrm>
          <a:prstGeom prst="rect">
            <a:avLst/>
          </a:prstGeom>
        </p:spPr>
        <p:txBody>
          <a:bodyPr vert="horz" lIns="0" tIns="0" rIns="0" bIns="93600" rtlCol="0" anchor="ctr">
            <a:noAutofit/>
          </a:bodyPr>
          <a:lstStyle>
            <a:lvl1pPr algn="l" defTabSz="914400" rtl="0" eaLnBrk="1" latinLnBrk="0" hangingPunct="1">
              <a:spcBef>
                <a:spcPct val="0"/>
              </a:spcBef>
              <a:buNone/>
              <a:defRPr sz="5400" b="1" kern="1200">
                <a:solidFill>
                  <a:srgbClr val="31B7BC"/>
                </a:solidFill>
                <a:latin typeface="Century Gothic" pitchFamily="34" charset="0"/>
                <a:ea typeface="+mj-ea"/>
                <a:cs typeface="+mj-cs"/>
              </a:defRPr>
            </a:lvl1pPr>
          </a:lstStyle>
          <a:p>
            <a:r>
              <a:rPr lang="da-DK" dirty="0">
                <a:solidFill>
                  <a:srgbClr val="BB0032"/>
                </a:solidFill>
              </a:rPr>
              <a:t>A2B</a:t>
            </a:r>
            <a:endParaRPr lang="en-US" dirty="0">
              <a:solidFill>
                <a:srgbClr val="BB0032"/>
              </a:solidFill>
            </a:endParaRPr>
          </a:p>
        </p:txBody>
      </p:sp>
    </p:spTree>
    <p:extLst>
      <p:ext uri="{BB962C8B-B14F-4D97-AF65-F5344CB8AC3E}">
        <p14:creationId xmlns:p14="http://schemas.microsoft.com/office/powerpoint/2010/main" val="1504064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extBox 1"/>
          <p:cNvSpPr txBox="1"/>
          <p:nvPr/>
        </p:nvSpPr>
        <p:spPr>
          <a:xfrm>
            <a:off x="524933" y="186267"/>
            <a:ext cx="914400" cy="914400"/>
          </a:xfrm>
          <a:prstGeom prst="rect">
            <a:avLst/>
          </a:prstGeom>
        </p:spPr>
        <p:txBody>
          <a:bodyPr vert="horz" wrap="none" lIns="0" tIns="0" rIns="0" bIns="0" rtlCol="0" anchor="ctr">
            <a:normAutofit/>
          </a:bodyPr>
          <a:lstStyle/>
          <a:p>
            <a:pPr>
              <a:lnSpc>
                <a:spcPct val="120000"/>
              </a:lnSpc>
            </a:pPr>
            <a:endParaRPr lang="en-US" dirty="0" err="1"/>
          </a:p>
        </p:txBody>
      </p:sp>
    </p:spTree>
    <p:extLst>
      <p:ext uri="{BB962C8B-B14F-4D97-AF65-F5344CB8AC3E}">
        <p14:creationId xmlns:p14="http://schemas.microsoft.com/office/powerpoint/2010/main" val="119474128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l" defTabSz="457200" rtl="0" eaLnBrk="1" latinLnBrk="0" hangingPunct="1">
        <a:spcBef>
          <a:spcPct val="0"/>
        </a:spcBef>
        <a:buNone/>
        <a:defRPr sz="4400" b="1" i="0" kern="1200">
          <a:solidFill>
            <a:schemeClr val="tx2"/>
          </a:solidFill>
          <a:latin typeface="Century Gothic"/>
          <a:ea typeface="+mj-ea"/>
          <a:cs typeface="Century Gothic"/>
        </a:defRPr>
      </a:lvl1pPr>
    </p:titleStyle>
    <p:bodyStyle>
      <a:lvl1pPr marL="342900" indent="-342900" algn="l" defTabSz="457200" rtl="0" eaLnBrk="1" latinLnBrk="0" hangingPunct="1">
        <a:spcBef>
          <a:spcPct val="20000"/>
        </a:spcBef>
        <a:buFont typeface="Arial"/>
        <a:buChar char="•"/>
        <a:defRPr sz="2000" b="0" i="0" kern="1200">
          <a:solidFill>
            <a:schemeClr val="tx1"/>
          </a:solidFill>
          <a:latin typeface="Century Gothic"/>
          <a:ea typeface="+mn-ea"/>
          <a:cs typeface="Century Gothic"/>
        </a:defRPr>
      </a:lvl1pPr>
      <a:lvl2pPr marL="742950" indent="-285750" algn="l" defTabSz="457200" rtl="0" eaLnBrk="1" latinLnBrk="0" hangingPunct="1">
        <a:spcBef>
          <a:spcPct val="20000"/>
        </a:spcBef>
        <a:buFont typeface="Arial"/>
        <a:buChar char="–"/>
        <a:defRPr sz="2000" b="0" i="0" kern="1200">
          <a:solidFill>
            <a:schemeClr val="tx1"/>
          </a:solidFill>
          <a:latin typeface="Century Gothic"/>
          <a:ea typeface="+mn-ea"/>
          <a:cs typeface="Century Gothic"/>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hyperlink" Target="mailto:esg@a2b.dk"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mailto:cb7@viborg.dk"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oup of people looking at a computer&#10;&#10;Description automatically generated">
            <a:extLst>
              <a:ext uri="{FF2B5EF4-FFF2-40B4-BE49-F238E27FC236}">
                <a16:creationId xmlns:a16="http://schemas.microsoft.com/office/drawing/2014/main" id="{A6D75D0C-2243-4F5C-ADFE-7DA417C3E2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2536" y="-99392"/>
            <a:ext cx="10128088" cy="7056784"/>
          </a:xfrm>
          <a:prstGeom prst="rect">
            <a:avLst/>
          </a:prstGeom>
        </p:spPr>
      </p:pic>
      <p:sp>
        <p:nvSpPr>
          <p:cNvPr id="2050" name="Rectangle 2"/>
          <p:cNvSpPr>
            <a:spLocks noGrp="1" noChangeArrowheads="1"/>
          </p:cNvSpPr>
          <p:nvPr>
            <p:ph type="title"/>
          </p:nvPr>
        </p:nvSpPr>
        <p:spPr>
          <a:xfrm>
            <a:off x="306767" y="404664"/>
            <a:ext cx="8515499" cy="1512168"/>
          </a:xfrm>
        </p:spPr>
        <p:txBody>
          <a:bodyPr>
            <a:normAutofit fontScale="90000"/>
          </a:bodyPr>
          <a:lstStyle/>
          <a:p>
            <a:br>
              <a:rPr lang="da-DK" sz="3200" dirty="0">
                <a:cs typeface="Times New Roman" pitchFamily="18" charset="0"/>
              </a:rPr>
            </a:br>
            <a:r>
              <a:rPr lang="da-DK" sz="4000" dirty="0">
                <a:cs typeface="Times New Roman" pitchFamily="18" charset="0"/>
              </a:rPr>
              <a:t>Lær dansk gratis </a:t>
            </a:r>
            <a:br>
              <a:rPr lang="da-DK" sz="4000" dirty="0">
                <a:cs typeface="Times New Roman" pitchFamily="18" charset="0"/>
              </a:rPr>
            </a:br>
            <a:r>
              <a:rPr lang="da-DK" sz="4000" dirty="0">
                <a:cs typeface="Times New Roman" pitchFamily="18" charset="0"/>
              </a:rPr>
              <a:t>Learn Danish for </a:t>
            </a:r>
            <a:r>
              <a:rPr lang="da-DK" sz="4000" dirty="0" err="1">
                <a:cs typeface="Times New Roman" pitchFamily="18" charset="0"/>
              </a:rPr>
              <a:t>free</a:t>
            </a:r>
            <a:br>
              <a:rPr lang="da-DK" sz="3200" dirty="0">
                <a:cs typeface="Times New Roman" pitchFamily="18" charset="0"/>
              </a:rPr>
            </a:br>
            <a:endParaRPr lang="da-DK"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1CCD1-C08B-45C8-B695-EDA5EB71A815}"/>
              </a:ext>
            </a:extLst>
          </p:cNvPr>
          <p:cNvSpPr>
            <a:spLocks noGrp="1"/>
          </p:cNvSpPr>
          <p:nvPr>
            <p:ph type="title"/>
          </p:nvPr>
        </p:nvSpPr>
        <p:spPr/>
        <p:txBody>
          <a:bodyPr/>
          <a:lstStyle/>
          <a:p>
            <a:r>
              <a:rPr lang="da-DK" dirty="0"/>
              <a:t>Hvem er vi?</a:t>
            </a:r>
            <a:br>
              <a:rPr lang="da-DK" dirty="0"/>
            </a:br>
            <a:r>
              <a:rPr lang="da-DK" dirty="0" err="1"/>
              <a:t>Who</a:t>
            </a:r>
            <a:r>
              <a:rPr lang="da-DK" dirty="0"/>
              <a:t> </a:t>
            </a:r>
            <a:r>
              <a:rPr lang="da-DK" dirty="0" err="1"/>
              <a:t>are</a:t>
            </a:r>
            <a:r>
              <a:rPr lang="da-DK" dirty="0"/>
              <a:t> </a:t>
            </a:r>
            <a:r>
              <a:rPr lang="da-DK" dirty="0" err="1"/>
              <a:t>we</a:t>
            </a:r>
            <a:r>
              <a:rPr lang="da-DK" dirty="0"/>
              <a:t>?</a:t>
            </a:r>
          </a:p>
        </p:txBody>
      </p:sp>
      <p:sp>
        <p:nvSpPr>
          <p:cNvPr id="3" name="Text Placeholder 2">
            <a:extLst>
              <a:ext uri="{FF2B5EF4-FFF2-40B4-BE49-F238E27FC236}">
                <a16:creationId xmlns:a16="http://schemas.microsoft.com/office/drawing/2014/main" id="{66D0A011-C4B5-45F3-B2B5-38CC28936785}"/>
              </a:ext>
            </a:extLst>
          </p:cNvPr>
          <p:cNvSpPr>
            <a:spLocks noGrp="1"/>
          </p:cNvSpPr>
          <p:nvPr>
            <p:ph type="body" sz="quarter" idx="11"/>
          </p:nvPr>
        </p:nvSpPr>
        <p:spPr/>
        <p:txBody>
          <a:bodyPr/>
          <a:lstStyle/>
          <a:p>
            <a:pPr>
              <a:buFont typeface="Arial" panose="020B0604020202020204" pitchFamily="34" charset="0"/>
              <a:buChar char="•"/>
            </a:pPr>
            <a:r>
              <a:rPr lang="da-DK" dirty="0"/>
              <a:t>A2B is a private </a:t>
            </a:r>
            <a:r>
              <a:rPr lang="da-DK" dirty="0" err="1"/>
              <a:t>company</a:t>
            </a:r>
            <a:r>
              <a:rPr lang="da-DK" dirty="0"/>
              <a:t> </a:t>
            </a:r>
            <a:r>
              <a:rPr lang="da-DK" dirty="0" err="1"/>
              <a:t>that</a:t>
            </a:r>
            <a:r>
              <a:rPr lang="da-DK" dirty="0"/>
              <a:t> offers </a:t>
            </a:r>
            <a:r>
              <a:rPr lang="da-DK" dirty="0" err="1"/>
              <a:t>language</a:t>
            </a:r>
            <a:r>
              <a:rPr lang="da-DK" dirty="0"/>
              <a:t> </a:t>
            </a:r>
            <a:r>
              <a:rPr lang="da-DK" dirty="0" err="1"/>
              <a:t>teaching</a:t>
            </a:r>
            <a:r>
              <a:rPr lang="da-DK" dirty="0"/>
              <a:t>, </a:t>
            </a:r>
            <a:r>
              <a:rPr lang="da-DK" dirty="0" err="1"/>
              <a:t>among</a:t>
            </a:r>
            <a:r>
              <a:rPr lang="da-DK" dirty="0"/>
              <a:t> </a:t>
            </a:r>
            <a:r>
              <a:rPr lang="da-DK" dirty="0" err="1"/>
              <a:t>other</a:t>
            </a:r>
            <a:r>
              <a:rPr lang="da-DK" dirty="0"/>
              <a:t> </a:t>
            </a:r>
            <a:r>
              <a:rPr lang="da-DK" dirty="0" err="1"/>
              <a:t>things</a:t>
            </a:r>
            <a:endParaRPr lang="da-DK" dirty="0"/>
          </a:p>
          <a:p>
            <a:pPr>
              <a:buFont typeface="Arial" panose="020B0604020202020204" pitchFamily="34" charset="0"/>
              <a:buChar char="•"/>
            </a:pPr>
            <a:r>
              <a:rPr lang="da-DK" dirty="0"/>
              <a:t>A2B in Foulum is a part of A2B in Mariagerfjord. </a:t>
            </a:r>
            <a:r>
              <a:rPr lang="da-DK" dirty="0" err="1"/>
              <a:t>That</a:t>
            </a:r>
            <a:r>
              <a:rPr lang="da-DK" dirty="0"/>
              <a:t> </a:t>
            </a:r>
            <a:r>
              <a:rPr lang="da-DK" dirty="0" err="1"/>
              <a:t>only</a:t>
            </a:r>
            <a:r>
              <a:rPr lang="da-DK" dirty="0"/>
              <a:t> </a:t>
            </a:r>
            <a:r>
              <a:rPr lang="da-DK" dirty="0" err="1"/>
              <a:t>means</a:t>
            </a:r>
            <a:r>
              <a:rPr lang="da-DK" dirty="0"/>
              <a:t> </a:t>
            </a:r>
            <a:r>
              <a:rPr lang="da-DK" dirty="0" err="1"/>
              <a:t>that</a:t>
            </a:r>
            <a:r>
              <a:rPr lang="da-DK" dirty="0"/>
              <a:t> </a:t>
            </a:r>
            <a:r>
              <a:rPr lang="da-DK" dirty="0" err="1"/>
              <a:t>staff</a:t>
            </a:r>
            <a:r>
              <a:rPr lang="da-DK" dirty="0"/>
              <a:t> in Hobro </a:t>
            </a:r>
            <a:r>
              <a:rPr lang="da-DK" dirty="0" err="1"/>
              <a:t>does</a:t>
            </a:r>
            <a:r>
              <a:rPr lang="da-DK" dirty="0"/>
              <a:t> the </a:t>
            </a:r>
            <a:r>
              <a:rPr lang="da-DK" dirty="0" err="1"/>
              <a:t>paper</a:t>
            </a:r>
            <a:r>
              <a:rPr lang="da-DK" dirty="0"/>
              <a:t> </a:t>
            </a:r>
            <a:r>
              <a:rPr lang="da-DK" dirty="0" err="1"/>
              <a:t>work</a:t>
            </a:r>
            <a:endParaRPr lang="da-DK" dirty="0"/>
          </a:p>
          <a:p>
            <a:pPr>
              <a:buFont typeface="Arial" panose="020B0604020202020204" pitchFamily="34" charset="0"/>
              <a:buChar char="•"/>
            </a:pPr>
            <a:r>
              <a:rPr lang="da-DK" dirty="0"/>
              <a:t>The </a:t>
            </a:r>
            <a:r>
              <a:rPr lang="da-DK" dirty="0" err="1"/>
              <a:t>laws</a:t>
            </a:r>
            <a:r>
              <a:rPr lang="da-DK" dirty="0"/>
              <a:t> of Danskuddannelsen </a:t>
            </a:r>
            <a:r>
              <a:rPr lang="da-DK" dirty="0" err="1"/>
              <a:t>apply</a:t>
            </a:r>
            <a:r>
              <a:rPr lang="da-DK" dirty="0"/>
              <a:t> to all </a:t>
            </a:r>
            <a:r>
              <a:rPr lang="da-DK" dirty="0" err="1"/>
              <a:t>language</a:t>
            </a:r>
            <a:r>
              <a:rPr lang="da-DK" dirty="0"/>
              <a:t> centers in Denmark </a:t>
            </a:r>
            <a:r>
              <a:rPr lang="da-DK" dirty="0" err="1"/>
              <a:t>wether</a:t>
            </a:r>
            <a:r>
              <a:rPr lang="da-DK" dirty="0"/>
              <a:t> it is </a:t>
            </a:r>
            <a:r>
              <a:rPr lang="da-DK" dirty="0" err="1"/>
              <a:t>privately</a:t>
            </a:r>
            <a:r>
              <a:rPr lang="da-DK" dirty="0"/>
              <a:t> run or run by the </a:t>
            </a:r>
            <a:r>
              <a:rPr lang="da-DK" dirty="0" err="1"/>
              <a:t>municipality</a:t>
            </a:r>
            <a:endParaRPr lang="da-DK" dirty="0"/>
          </a:p>
          <a:p>
            <a:pPr>
              <a:buFont typeface="Arial" panose="020B0604020202020204" pitchFamily="34" charset="0"/>
              <a:buChar char="•"/>
            </a:pPr>
            <a:r>
              <a:rPr lang="da-DK" dirty="0" err="1"/>
              <a:t>That</a:t>
            </a:r>
            <a:r>
              <a:rPr lang="da-DK" dirty="0"/>
              <a:t> </a:t>
            </a:r>
            <a:r>
              <a:rPr lang="da-DK" dirty="0" err="1"/>
              <a:t>means</a:t>
            </a:r>
            <a:r>
              <a:rPr lang="da-DK" dirty="0"/>
              <a:t> </a:t>
            </a:r>
            <a:r>
              <a:rPr lang="da-DK" dirty="0" err="1"/>
              <a:t>that</a:t>
            </a:r>
            <a:r>
              <a:rPr lang="da-DK" dirty="0"/>
              <a:t> the voucher system is the same, the </a:t>
            </a:r>
            <a:r>
              <a:rPr lang="da-DK" dirty="0" err="1"/>
              <a:t>deposit</a:t>
            </a:r>
            <a:r>
              <a:rPr lang="da-DK" dirty="0"/>
              <a:t> is the same and the </a:t>
            </a:r>
            <a:r>
              <a:rPr lang="da-DK" dirty="0" err="1"/>
              <a:t>levels</a:t>
            </a:r>
            <a:r>
              <a:rPr lang="da-DK" dirty="0"/>
              <a:t> of the </a:t>
            </a:r>
            <a:r>
              <a:rPr lang="da-DK" dirty="0" err="1"/>
              <a:t>modules</a:t>
            </a:r>
            <a:r>
              <a:rPr lang="da-DK" dirty="0"/>
              <a:t> </a:t>
            </a:r>
            <a:r>
              <a:rPr lang="da-DK" dirty="0" err="1"/>
              <a:t>are</a:t>
            </a:r>
            <a:r>
              <a:rPr lang="da-DK" dirty="0"/>
              <a:t> the same all over the country.</a:t>
            </a:r>
          </a:p>
          <a:p>
            <a:pPr>
              <a:buFont typeface="Arial" panose="020B0604020202020204" pitchFamily="34" charset="0"/>
              <a:buChar char="•"/>
            </a:pPr>
            <a:r>
              <a:rPr lang="da-DK" dirty="0"/>
              <a:t>If </a:t>
            </a:r>
            <a:r>
              <a:rPr lang="da-DK" dirty="0" err="1"/>
              <a:t>you</a:t>
            </a:r>
            <a:r>
              <a:rPr lang="da-DK" dirty="0"/>
              <a:t> </a:t>
            </a:r>
            <a:r>
              <a:rPr lang="da-DK" dirty="0" err="1"/>
              <a:t>are</a:t>
            </a:r>
            <a:r>
              <a:rPr lang="da-DK" dirty="0"/>
              <a:t> not </a:t>
            </a:r>
            <a:r>
              <a:rPr lang="da-DK" dirty="0" err="1"/>
              <a:t>eligible</a:t>
            </a:r>
            <a:r>
              <a:rPr lang="da-DK" dirty="0"/>
              <a:t> for </a:t>
            </a:r>
            <a:r>
              <a:rPr lang="da-DK" dirty="0" err="1"/>
              <a:t>free</a:t>
            </a:r>
            <a:r>
              <a:rPr lang="da-DK" dirty="0"/>
              <a:t> Danish </a:t>
            </a:r>
            <a:r>
              <a:rPr lang="da-DK" dirty="0" err="1"/>
              <a:t>teaching</a:t>
            </a:r>
            <a:r>
              <a:rPr lang="da-DK" dirty="0"/>
              <a:t> </a:t>
            </a:r>
            <a:r>
              <a:rPr lang="da-DK" dirty="0" err="1"/>
              <a:t>prices</a:t>
            </a:r>
            <a:r>
              <a:rPr lang="da-DK" dirty="0"/>
              <a:t> </a:t>
            </a:r>
            <a:r>
              <a:rPr lang="da-DK" dirty="0" err="1"/>
              <a:t>vary</a:t>
            </a:r>
            <a:r>
              <a:rPr lang="da-DK" dirty="0"/>
              <a:t> from centre </a:t>
            </a:r>
            <a:r>
              <a:rPr lang="da-DK"/>
              <a:t>to centre </a:t>
            </a:r>
            <a:r>
              <a:rPr lang="da-DK" dirty="0"/>
              <a:t>and so </a:t>
            </a:r>
            <a:r>
              <a:rPr lang="da-DK" dirty="0" err="1"/>
              <a:t>does</a:t>
            </a:r>
            <a:r>
              <a:rPr lang="da-DK" dirty="0"/>
              <a:t> </a:t>
            </a:r>
            <a:r>
              <a:rPr lang="da-DK" dirty="0" err="1"/>
              <a:t>flexibility</a:t>
            </a:r>
            <a:r>
              <a:rPr lang="da-DK" dirty="0"/>
              <a:t> </a:t>
            </a:r>
            <a:r>
              <a:rPr lang="da-DK" dirty="0" err="1"/>
              <a:t>when</a:t>
            </a:r>
            <a:r>
              <a:rPr lang="da-DK" dirty="0"/>
              <a:t> it </a:t>
            </a:r>
            <a:r>
              <a:rPr lang="da-DK" dirty="0" err="1"/>
              <a:t>comes</a:t>
            </a:r>
            <a:r>
              <a:rPr lang="da-DK" dirty="0"/>
              <a:t> to </a:t>
            </a:r>
            <a:r>
              <a:rPr lang="da-DK" dirty="0" err="1"/>
              <a:t>making</a:t>
            </a:r>
            <a:r>
              <a:rPr lang="da-DK" dirty="0"/>
              <a:t> special </a:t>
            </a:r>
            <a:r>
              <a:rPr lang="da-DK" dirty="0" err="1"/>
              <a:t>courses</a:t>
            </a:r>
            <a:endParaRPr lang="da-DK" dirty="0"/>
          </a:p>
        </p:txBody>
      </p:sp>
      <p:cxnSp>
        <p:nvCxnSpPr>
          <p:cNvPr id="4" name="Lige forbindelse 3">
            <a:extLst>
              <a:ext uri="{FF2B5EF4-FFF2-40B4-BE49-F238E27FC236}">
                <a16:creationId xmlns:a16="http://schemas.microsoft.com/office/drawing/2014/main" id="{D5D2FD5F-EDE0-42EC-934D-9400B06E1C00}"/>
              </a:ext>
            </a:extLst>
          </p:cNvPr>
          <p:cNvCxnSpPr/>
          <p:nvPr/>
        </p:nvCxnSpPr>
        <p:spPr>
          <a:xfrm>
            <a:off x="323528" y="1196752"/>
            <a:ext cx="8208912" cy="0"/>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31075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95570-7E4C-480C-B78C-F27D81D790FB}"/>
              </a:ext>
            </a:extLst>
          </p:cNvPr>
          <p:cNvSpPr>
            <a:spLocks noGrp="1"/>
          </p:cNvSpPr>
          <p:nvPr>
            <p:ph type="title"/>
          </p:nvPr>
        </p:nvSpPr>
        <p:spPr/>
        <p:txBody>
          <a:bodyPr/>
          <a:lstStyle/>
          <a:p>
            <a:r>
              <a:rPr lang="da-DK" dirty="0"/>
              <a:t>Lær dansk i Foulum på AU</a:t>
            </a:r>
            <a:br>
              <a:rPr lang="da-DK" dirty="0"/>
            </a:br>
            <a:r>
              <a:rPr lang="da-DK" dirty="0"/>
              <a:t>Learn Danish in Foulum at AU</a:t>
            </a:r>
          </a:p>
        </p:txBody>
      </p:sp>
      <p:sp>
        <p:nvSpPr>
          <p:cNvPr id="3" name="Text Placeholder 2">
            <a:extLst>
              <a:ext uri="{FF2B5EF4-FFF2-40B4-BE49-F238E27FC236}">
                <a16:creationId xmlns:a16="http://schemas.microsoft.com/office/drawing/2014/main" id="{650E0478-AD1A-45AB-AD72-8E6186D988A4}"/>
              </a:ext>
            </a:extLst>
          </p:cNvPr>
          <p:cNvSpPr>
            <a:spLocks noGrp="1"/>
          </p:cNvSpPr>
          <p:nvPr>
            <p:ph type="body" sz="quarter" idx="11"/>
          </p:nvPr>
        </p:nvSpPr>
        <p:spPr/>
        <p:txBody>
          <a:bodyPr/>
          <a:lstStyle/>
          <a:p>
            <a:pPr marL="0" indent="0">
              <a:buNone/>
            </a:pPr>
            <a:r>
              <a:rPr lang="da-DK" dirty="0"/>
              <a:t>Der er undervisning i Foulum (i M4) mandage og onsdage kl. 14.00-15.30</a:t>
            </a:r>
            <a:br>
              <a:rPr lang="da-DK" dirty="0"/>
            </a:br>
            <a:br>
              <a:rPr lang="da-DK" dirty="0"/>
            </a:br>
            <a:r>
              <a:rPr lang="da-DK" dirty="0" err="1"/>
              <a:t>Teaching</a:t>
            </a:r>
            <a:r>
              <a:rPr lang="da-DK" dirty="0"/>
              <a:t> in Foulum is </a:t>
            </a:r>
            <a:r>
              <a:rPr lang="da-DK" dirty="0" err="1"/>
              <a:t>Mondays</a:t>
            </a:r>
            <a:r>
              <a:rPr lang="da-DK" dirty="0"/>
              <a:t> and </a:t>
            </a:r>
            <a:r>
              <a:rPr lang="da-DK" dirty="0" err="1"/>
              <a:t>Wednesdays</a:t>
            </a:r>
            <a:r>
              <a:rPr lang="da-DK" dirty="0"/>
              <a:t> from 2 pm. to 3.30 pm. ( in M4)</a:t>
            </a:r>
          </a:p>
          <a:p>
            <a:pPr marL="0" indent="0">
              <a:buNone/>
            </a:pPr>
            <a:br>
              <a:rPr lang="da-DK" dirty="0"/>
            </a:br>
            <a:r>
              <a:rPr lang="da-DK" dirty="0"/>
              <a:t>Der er et kort intromøde mandag d. 22. november kl. 15.30 i M4, hvor der er mulighed for at stille spørgsmål. Du er også meget velkommen til at kontakte Esmat Guindy by </a:t>
            </a:r>
            <a:r>
              <a:rPr lang="da-DK" dirty="0" err="1"/>
              <a:t>email</a:t>
            </a:r>
            <a:r>
              <a:rPr lang="da-DK" dirty="0"/>
              <a:t>: </a:t>
            </a:r>
            <a:r>
              <a:rPr lang="da-DK" dirty="0">
                <a:solidFill>
                  <a:schemeClr val="accent5">
                    <a:lumMod val="50000"/>
                  </a:schemeClr>
                </a:solidFill>
                <a:hlinkClick r:id="rId2">
                  <a:extLst>
                    <a:ext uri="{A12FA001-AC4F-418D-AE19-62706E023703}">
                      <ahyp:hlinkClr xmlns:ahyp="http://schemas.microsoft.com/office/drawing/2018/hyperlinkcolor" val="tx"/>
                    </a:ext>
                  </a:extLst>
                </a:hlinkClick>
              </a:rPr>
              <a:t>esg@a2b.dk</a:t>
            </a:r>
            <a:endParaRPr lang="da-DK" dirty="0"/>
          </a:p>
          <a:p>
            <a:pPr marL="0" indent="0">
              <a:buNone/>
            </a:pPr>
            <a:br>
              <a:rPr lang="da-DK" dirty="0"/>
            </a:br>
            <a:r>
              <a:rPr lang="da-DK" dirty="0" err="1"/>
              <a:t>There</a:t>
            </a:r>
            <a:r>
              <a:rPr lang="da-DK" dirty="0"/>
              <a:t> </a:t>
            </a:r>
            <a:r>
              <a:rPr lang="da-DK" dirty="0" err="1"/>
              <a:t>will</a:t>
            </a:r>
            <a:r>
              <a:rPr lang="da-DK" dirty="0"/>
              <a:t> </a:t>
            </a:r>
            <a:r>
              <a:rPr lang="da-DK" dirty="0" err="1"/>
              <a:t>be</a:t>
            </a:r>
            <a:r>
              <a:rPr lang="da-DK" dirty="0"/>
              <a:t> a brief meeting </a:t>
            </a:r>
            <a:r>
              <a:rPr lang="da-DK" dirty="0" err="1"/>
              <a:t>Monday</a:t>
            </a:r>
            <a:r>
              <a:rPr lang="da-DK" dirty="0"/>
              <a:t>, November 22nd at 3.30 pm in M4, </a:t>
            </a:r>
            <a:r>
              <a:rPr lang="da-DK" dirty="0" err="1"/>
              <a:t>where</a:t>
            </a:r>
            <a:r>
              <a:rPr lang="da-DK" dirty="0"/>
              <a:t> </a:t>
            </a:r>
            <a:r>
              <a:rPr lang="da-DK" dirty="0" err="1"/>
              <a:t>you</a:t>
            </a:r>
            <a:r>
              <a:rPr lang="da-DK" dirty="0"/>
              <a:t> </a:t>
            </a:r>
            <a:r>
              <a:rPr lang="da-DK" dirty="0" err="1"/>
              <a:t>can</a:t>
            </a:r>
            <a:r>
              <a:rPr lang="da-DK" dirty="0"/>
              <a:t> ask </a:t>
            </a:r>
            <a:r>
              <a:rPr lang="da-DK" dirty="0" err="1"/>
              <a:t>questions</a:t>
            </a:r>
            <a:r>
              <a:rPr lang="da-DK" dirty="0"/>
              <a:t>. </a:t>
            </a:r>
            <a:r>
              <a:rPr lang="da-DK" dirty="0" err="1"/>
              <a:t>You</a:t>
            </a:r>
            <a:r>
              <a:rPr lang="da-DK" dirty="0"/>
              <a:t> </a:t>
            </a:r>
            <a:r>
              <a:rPr lang="da-DK" dirty="0" err="1"/>
              <a:t>are</a:t>
            </a:r>
            <a:r>
              <a:rPr lang="da-DK" dirty="0"/>
              <a:t> </a:t>
            </a:r>
            <a:r>
              <a:rPr lang="da-DK" dirty="0" err="1"/>
              <a:t>also</a:t>
            </a:r>
            <a:r>
              <a:rPr lang="da-DK" dirty="0"/>
              <a:t> </a:t>
            </a:r>
            <a:r>
              <a:rPr lang="da-DK" dirty="0" err="1"/>
              <a:t>very</a:t>
            </a:r>
            <a:r>
              <a:rPr lang="da-DK" dirty="0"/>
              <a:t> </a:t>
            </a:r>
            <a:r>
              <a:rPr lang="da-DK" dirty="0" err="1"/>
              <a:t>welcome</a:t>
            </a:r>
            <a:r>
              <a:rPr lang="da-DK" dirty="0"/>
              <a:t> to </a:t>
            </a:r>
            <a:r>
              <a:rPr lang="da-DK" dirty="0" err="1"/>
              <a:t>contact</a:t>
            </a:r>
            <a:r>
              <a:rPr lang="da-DK" dirty="0"/>
              <a:t> Esmat Guindy by </a:t>
            </a:r>
            <a:r>
              <a:rPr lang="da-DK" dirty="0" err="1"/>
              <a:t>email</a:t>
            </a:r>
            <a:r>
              <a:rPr lang="da-DK" dirty="0"/>
              <a:t>: </a:t>
            </a:r>
            <a:r>
              <a:rPr lang="da-DK" dirty="0">
                <a:solidFill>
                  <a:schemeClr val="accent5">
                    <a:lumMod val="50000"/>
                  </a:schemeClr>
                </a:solidFill>
              </a:rPr>
              <a:t>esg@a2b.dk</a:t>
            </a:r>
          </a:p>
        </p:txBody>
      </p:sp>
    </p:spTree>
    <p:extLst>
      <p:ext uri="{BB962C8B-B14F-4D97-AF65-F5344CB8AC3E}">
        <p14:creationId xmlns:p14="http://schemas.microsoft.com/office/powerpoint/2010/main" val="2345333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5DD71-9326-432A-B3C0-C56D04E65813}"/>
              </a:ext>
            </a:extLst>
          </p:cNvPr>
          <p:cNvSpPr>
            <a:spLocks noGrp="1"/>
          </p:cNvSpPr>
          <p:nvPr>
            <p:ph type="title"/>
          </p:nvPr>
        </p:nvSpPr>
        <p:spPr/>
        <p:txBody>
          <a:bodyPr/>
          <a:lstStyle/>
          <a:p>
            <a:r>
              <a:rPr lang="da-DK" dirty="0"/>
              <a:t>Lovgivning fra 1. juli 2020</a:t>
            </a:r>
            <a:br>
              <a:rPr lang="da-DK" dirty="0"/>
            </a:br>
            <a:r>
              <a:rPr lang="da-DK" dirty="0" err="1"/>
              <a:t>Legislation</a:t>
            </a:r>
            <a:r>
              <a:rPr lang="da-DK" dirty="0"/>
              <a:t> of </a:t>
            </a:r>
            <a:r>
              <a:rPr lang="da-DK" dirty="0" err="1"/>
              <a:t>July</a:t>
            </a:r>
            <a:r>
              <a:rPr lang="da-DK" dirty="0"/>
              <a:t> 1st 2020</a:t>
            </a:r>
          </a:p>
        </p:txBody>
      </p:sp>
      <p:sp>
        <p:nvSpPr>
          <p:cNvPr id="3" name="Text Placeholder 2">
            <a:extLst>
              <a:ext uri="{FF2B5EF4-FFF2-40B4-BE49-F238E27FC236}">
                <a16:creationId xmlns:a16="http://schemas.microsoft.com/office/drawing/2014/main" id="{EE021FA6-44FF-4CB3-821F-DDD1DF1BEB79}"/>
              </a:ext>
            </a:extLst>
          </p:cNvPr>
          <p:cNvSpPr>
            <a:spLocks noGrp="1"/>
          </p:cNvSpPr>
          <p:nvPr>
            <p:ph type="body" sz="quarter" idx="11"/>
          </p:nvPr>
        </p:nvSpPr>
        <p:spPr/>
        <p:txBody>
          <a:bodyPr/>
          <a:lstStyle/>
          <a:p>
            <a:pPr>
              <a:buFont typeface="Arial" panose="020B0604020202020204" pitchFamily="34" charset="0"/>
              <a:buChar char="•"/>
            </a:pPr>
            <a:r>
              <a:rPr lang="da-DK" dirty="0"/>
              <a:t>Danskuddannelse er gratis for arbejdstagere og studerende fra 1. juli 2020 med henvisning fra kommunen</a:t>
            </a:r>
          </a:p>
          <a:p>
            <a:pPr>
              <a:buFont typeface="Arial" panose="020B0604020202020204" pitchFamily="34" charset="0"/>
              <a:buChar char="•"/>
            </a:pPr>
            <a:r>
              <a:rPr lang="da-DK" dirty="0"/>
              <a:t>Der er et depositum på 2.000 </a:t>
            </a:r>
            <a:r>
              <a:rPr lang="da-DK" dirty="0" err="1"/>
              <a:t>kr</a:t>
            </a:r>
            <a:br>
              <a:rPr lang="da-DK" dirty="0"/>
            </a:br>
            <a:endParaRPr lang="da-DK" dirty="0"/>
          </a:p>
          <a:p>
            <a:pPr>
              <a:buFont typeface="Arial" panose="020B0604020202020204" pitchFamily="34" charset="0"/>
              <a:buChar char="•"/>
            </a:pPr>
            <a:r>
              <a:rPr lang="da-DK" dirty="0"/>
              <a:t>The </a:t>
            </a:r>
            <a:r>
              <a:rPr lang="da-DK" dirty="0" err="1"/>
              <a:t>Certified</a:t>
            </a:r>
            <a:r>
              <a:rPr lang="da-DK" dirty="0"/>
              <a:t> Danish Course, danskuddannelsen is </a:t>
            </a:r>
            <a:r>
              <a:rPr lang="da-DK" dirty="0" err="1"/>
              <a:t>free</a:t>
            </a:r>
            <a:r>
              <a:rPr lang="da-DK" dirty="0"/>
              <a:t> of charge for </a:t>
            </a:r>
            <a:r>
              <a:rPr lang="da-DK" dirty="0" err="1"/>
              <a:t>foreigners</a:t>
            </a:r>
            <a:r>
              <a:rPr lang="da-DK" dirty="0"/>
              <a:t> </a:t>
            </a:r>
            <a:r>
              <a:rPr lang="da-DK" dirty="0" err="1"/>
              <a:t>working</a:t>
            </a:r>
            <a:r>
              <a:rPr lang="da-DK" dirty="0"/>
              <a:t> or </a:t>
            </a:r>
            <a:r>
              <a:rPr lang="da-DK" dirty="0" err="1"/>
              <a:t>studying</a:t>
            </a:r>
            <a:r>
              <a:rPr lang="da-DK" dirty="0"/>
              <a:t> in Denmark, </a:t>
            </a:r>
            <a:r>
              <a:rPr lang="da-DK" dirty="0" err="1"/>
              <a:t>if</a:t>
            </a:r>
            <a:r>
              <a:rPr lang="da-DK" dirty="0"/>
              <a:t> </a:t>
            </a:r>
            <a:r>
              <a:rPr lang="da-DK" dirty="0" err="1"/>
              <a:t>you</a:t>
            </a:r>
            <a:r>
              <a:rPr lang="da-DK" dirty="0"/>
              <a:t> hold a referral from the </a:t>
            </a:r>
            <a:r>
              <a:rPr lang="da-DK" dirty="0" err="1"/>
              <a:t>municipality</a:t>
            </a:r>
            <a:endParaRPr lang="da-DK" dirty="0"/>
          </a:p>
          <a:p>
            <a:pPr>
              <a:buFont typeface="Arial" panose="020B0604020202020204" pitchFamily="34" charset="0"/>
              <a:buChar char="•"/>
            </a:pPr>
            <a:r>
              <a:rPr lang="da-DK" dirty="0" err="1"/>
              <a:t>There</a:t>
            </a:r>
            <a:r>
              <a:rPr lang="da-DK" dirty="0"/>
              <a:t> is a </a:t>
            </a:r>
            <a:r>
              <a:rPr lang="da-DK" dirty="0" err="1"/>
              <a:t>deposit</a:t>
            </a:r>
            <a:r>
              <a:rPr lang="da-DK" dirty="0"/>
              <a:t> of 2,000 DKK</a:t>
            </a:r>
          </a:p>
        </p:txBody>
      </p:sp>
      <p:cxnSp>
        <p:nvCxnSpPr>
          <p:cNvPr id="8" name="Lige forbindelse 3">
            <a:extLst>
              <a:ext uri="{FF2B5EF4-FFF2-40B4-BE49-F238E27FC236}">
                <a16:creationId xmlns:a16="http://schemas.microsoft.com/office/drawing/2014/main" id="{B1723CDB-C862-440E-9397-509425944289}"/>
              </a:ext>
            </a:extLst>
          </p:cNvPr>
          <p:cNvCxnSpPr/>
          <p:nvPr/>
        </p:nvCxnSpPr>
        <p:spPr>
          <a:xfrm>
            <a:off x="323528" y="1196752"/>
            <a:ext cx="8208912" cy="0"/>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30084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da-DK" dirty="0"/>
              <a:t>Lovgivning</a:t>
            </a:r>
            <a:br>
              <a:rPr lang="da-DK" dirty="0"/>
            </a:br>
            <a:r>
              <a:rPr lang="da-DK" dirty="0" err="1"/>
              <a:t>Legislation</a:t>
            </a:r>
            <a:endParaRPr lang="da-DK" dirty="0"/>
          </a:p>
        </p:txBody>
      </p:sp>
      <p:sp>
        <p:nvSpPr>
          <p:cNvPr id="2052" name="Rectangle 4"/>
          <p:cNvSpPr>
            <a:spLocks noGrp="1" noChangeArrowheads="1"/>
          </p:cNvSpPr>
          <p:nvPr>
            <p:ph type="body" sz="quarter" idx="11"/>
          </p:nvPr>
        </p:nvSpPr>
        <p:spPr/>
        <p:txBody>
          <a:bodyPr/>
          <a:lstStyle/>
          <a:p>
            <a:pPr lvl="0">
              <a:buFont typeface="Arial" panose="020B0604020202020204" pitchFamily="34" charset="0"/>
              <a:buChar char="•"/>
            </a:pPr>
            <a:r>
              <a:rPr lang="da-DK" dirty="0"/>
              <a:t>Depositum kan tilbagebetales:</a:t>
            </a:r>
          </a:p>
          <a:p>
            <a:pPr lvl="1">
              <a:buFont typeface="Arial" panose="020B0604020202020204" pitchFamily="34" charset="0"/>
              <a:buChar char="•"/>
            </a:pPr>
            <a:r>
              <a:rPr lang="da-DK" dirty="0">
                <a:solidFill>
                  <a:schemeClr val="accent2"/>
                </a:solidFill>
              </a:rPr>
              <a:t>Efter bestået modultest inden for angivet frist</a:t>
            </a:r>
          </a:p>
          <a:p>
            <a:pPr lvl="1">
              <a:buFont typeface="Arial" panose="020B0604020202020204" pitchFamily="34" charset="0"/>
              <a:buChar char="•"/>
            </a:pPr>
            <a:r>
              <a:rPr lang="da-DK" dirty="0">
                <a:solidFill>
                  <a:schemeClr val="accent2"/>
                </a:solidFill>
              </a:rPr>
              <a:t>Efter bestået afsluttende prøve inden for angivet frist</a:t>
            </a:r>
          </a:p>
          <a:p>
            <a:pPr lvl="1">
              <a:buFont typeface="Arial" panose="020B0604020202020204" pitchFamily="34" charset="0"/>
              <a:buChar char="•"/>
            </a:pPr>
            <a:endParaRPr lang="da-DK" dirty="0"/>
          </a:p>
          <a:p>
            <a:pPr lvl="0">
              <a:buFont typeface="Arial" panose="020B0604020202020204" pitchFamily="34" charset="0"/>
              <a:buChar char="•"/>
            </a:pPr>
            <a:r>
              <a:rPr lang="da-DK" dirty="0" err="1"/>
              <a:t>You</a:t>
            </a:r>
            <a:r>
              <a:rPr lang="da-DK" dirty="0"/>
              <a:t> </a:t>
            </a:r>
            <a:r>
              <a:rPr lang="da-DK" dirty="0" err="1"/>
              <a:t>can</a:t>
            </a:r>
            <a:r>
              <a:rPr lang="da-DK" dirty="0"/>
              <a:t> </a:t>
            </a:r>
            <a:r>
              <a:rPr lang="da-DK" dirty="0" err="1"/>
              <a:t>get</a:t>
            </a:r>
            <a:r>
              <a:rPr lang="da-DK" dirty="0"/>
              <a:t> the </a:t>
            </a:r>
            <a:r>
              <a:rPr lang="da-DK" dirty="0" err="1"/>
              <a:t>deposit</a:t>
            </a:r>
            <a:r>
              <a:rPr lang="da-DK" dirty="0"/>
              <a:t> back</a:t>
            </a:r>
          </a:p>
          <a:p>
            <a:pPr lvl="1">
              <a:buFont typeface="Arial" panose="020B0604020202020204" pitchFamily="34" charset="0"/>
              <a:buChar char="•"/>
            </a:pPr>
            <a:r>
              <a:rPr lang="da-DK" dirty="0" err="1">
                <a:solidFill>
                  <a:schemeClr val="accent2"/>
                </a:solidFill>
              </a:rPr>
              <a:t>After</a:t>
            </a:r>
            <a:r>
              <a:rPr lang="da-DK" dirty="0">
                <a:solidFill>
                  <a:schemeClr val="accent2"/>
                </a:solidFill>
              </a:rPr>
              <a:t> </a:t>
            </a:r>
            <a:r>
              <a:rPr lang="da-DK" dirty="0" err="1">
                <a:solidFill>
                  <a:schemeClr val="accent2"/>
                </a:solidFill>
              </a:rPr>
              <a:t>passing</a:t>
            </a:r>
            <a:r>
              <a:rPr lang="da-DK" dirty="0">
                <a:solidFill>
                  <a:schemeClr val="accent2"/>
                </a:solidFill>
              </a:rPr>
              <a:t> the </a:t>
            </a:r>
            <a:r>
              <a:rPr lang="da-DK" dirty="0" err="1">
                <a:solidFill>
                  <a:schemeClr val="accent2"/>
                </a:solidFill>
              </a:rPr>
              <a:t>module</a:t>
            </a:r>
            <a:r>
              <a:rPr lang="da-DK" dirty="0">
                <a:solidFill>
                  <a:schemeClr val="accent2"/>
                </a:solidFill>
              </a:rPr>
              <a:t> test </a:t>
            </a:r>
            <a:r>
              <a:rPr lang="da-DK" dirty="0" err="1">
                <a:solidFill>
                  <a:schemeClr val="accent2"/>
                </a:solidFill>
              </a:rPr>
              <a:t>within</a:t>
            </a:r>
            <a:r>
              <a:rPr lang="da-DK" dirty="0">
                <a:solidFill>
                  <a:schemeClr val="accent2"/>
                </a:solidFill>
              </a:rPr>
              <a:t> the given time frame</a:t>
            </a:r>
          </a:p>
          <a:p>
            <a:pPr lvl="1">
              <a:buFont typeface="Arial" panose="020B0604020202020204" pitchFamily="34" charset="0"/>
              <a:buChar char="•"/>
            </a:pPr>
            <a:r>
              <a:rPr lang="da-DK" dirty="0" err="1">
                <a:solidFill>
                  <a:schemeClr val="accent2"/>
                </a:solidFill>
              </a:rPr>
              <a:t>After</a:t>
            </a:r>
            <a:r>
              <a:rPr lang="da-DK" dirty="0">
                <a:solidFill>
                  <a:schemeClr val="accent2"/>
                </a:solidFill>
              </a:rPr>
              <a:t> </a:t>
            </a:r>
            <a:r>
              <a:rPr lang="da-DK" dirty="0" err="1">
                <a:solidFill>
                  <a:schemeClr val="accent2"/>
                </a:solidFill>
              </a:rPr>
              <a:t>passing</a:t>
            </a:r>
            <a:r>
              <a:rPr lang="da-DK" dirty="0">
                <a:solidFill>
                  <a:schemeClr val="accent2"/>
                </a:solidFill>
              </a:rPr>
              <a:t> the final </a:t>
            </a:r>
            <a:r>
              <a:rPr lang="da-DK" dirty="0" err="1">
                <a:solidFill>
                  <a:schemeClr val="accent2"/>
                </a:solidFill>
              </a:rPr>
              <a:t>exam</a:t>
            </a:r>
            <a:r>
              <a:rPr lang="da-DK" dirty="0">
                <a:solidFill>
                  <a:schemeClr val="accent2"/>
                </a:solidFill>
              </a:rPr>
              <a:t> </a:t>
            </a:r>
            <a:r>
              <a:rPr lang="da-DK" dirty="0" err="1">
                <a:solidFill>
                  <a:schemeClr val="accent2"/>
                </a:solidFill>
              </a:rPr>
              <a:t>within</a:t>
            </a:r>
            <a:r>
              <a:rPr lang="da-DK" dirty="0">
                <a:solidFill>
                  <a:schemeClr val="accent2"/>
                </a:solidFill>
              </a:rPr>
              <a:t> the given time frame</a:t>
            </a:r>
          </a:p>
          <a:p>
            <a:pPr lvl="0"/>
            <a:endParaRPr lang="da-DK" dirty="0"/>
          </a:p>
          <a:p>
            <a:pPr>
              <a:buFontTx/>
              <a:buChar char="•"/>
            </a:pPr>
            <a:endParaRPr lang="da-DK" dirty="0">
              <a:solidFill>
                <a:srgbClr val="C00000"/>
              </a:solidFill>
            </a:endParaRPr>
          </a:p>
        </p:txBody>
      </p:sp>
      <p:cxnSp>
        <p:nvCxnSpPr>
          <p:cNvPr id="4" name="Lige forbindelse 3"/>
          <p:cNvCxnSpPr/>
          <p:nvPr/>
        </p:nvCxnSpPr>
        <p:spPr>
          <a:xfrm>
            <a:off x="323528" y="1196752"/>
            <a:ext cx="8208912" cy="0"/>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746385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r>
              <a:rPr lang="da-DK" sz="3200" dirty="0"/>
              <a:t>Lovgivning</a:t>
            </a:r>
            <a:br>
              <a:rPr lang="da-DK" sz="3200" dirty="0"/>
            </a:br>
            <a:r>
              <a:rPr lang="da-DK" sz="3200" dirty="0" err="1"/>
              <a:t>Legislation</a:t>
            </a:r>
            <a:endParaRPr lang="da-DK" sz="3200" dirty="0"/>
          </a:p>
        </p:txBody>
      </p:sp>
      <p:sp>
        <p:nvSpPr>
          <p:cNvPr id="2052" name="Rectangle 4"/>
          <p:cNvSpPr>
            <a:spLocks noGrp="1" noChangeArrowheads="1"/>
          </p:cNvSpPr>
          <p:nvPr>
            <p:ph type="body" sz="quarter" idx="11"/>
          </p:nvPr>
        </p:nvSpPr>
        <p:spPr/>
        <p:txBody>
          <a:bodyPr/>
          <a:lstStyle/>
          <a:p>
            <a:pPr lvl="0">
              <a:buFont typeface="Arial" panose="020B0604020202020204" pitchFamily="34" charset="0"/>
              <a:buChar char="•"/>
            </a:pPr>
            <a:r>
              <a:rPr lang="da-DK" dirty="0">
                <a:solidFill>
                  <a:schemeClr val="accent2"/>
                </a:solidFill>
              </a:rPr>
              <a:t>Depositum kan </a:t>
            </a:r>
            <a:r>
              <a:rPr lang="da-DK" b="1" u="sng" dirty="0">
                <a:solidFill>
                  <a:schemeClr val="accent2"/>
                </a:solidFill>
              </a:rPr>
              <a:t>ikke</a:t>
            </a:r>
            <a:r>
              <a:rPr lang="da-DK" dirty="0">
                <a:solidFill>
                  <a:schemeClr val="accent2"/>
                </a:solidFill>
              </a:rPr>
              <a:t> tilbagebetales:</a:t>
            </a:r>
          </a:p>
          <a:p>
            <a:pPr lvl="1">
              <a:buFont typeface="Arial" panose="020B0604020202020204" pitchFamily="34" charset="0"/>
              <a:buChar char="•"/>
            </a:pPr>
            <a:r>
              <a:rPr lang="da-DK" dirty="0">
                <a:solidFill>
                  <a:schemeClr val="accent2"/>
                </a:solidFill>
              </a:rPr>
              <a:t>Hvis man ikke består modultesten inden for den givne tidsramme.</a:t>
            </a:r>
            <a:endParaRPr lang="da-DK" sz="2800" dirty="0">
              <a:solidFill>
                <a:schemeClr val="accent2"/>
              </a:solidFill>
            </a:endParaRPr>
          </a:p>
          <a:p>
            <a:pPr lvl="1">
              <a:buFont typeface="Arial" panose="020B0604020202020204" pitchFamily="34" charset="0"/>
              <a:buChar char="•"/>
            </a:pPr>
            <a:r>
              <a:rPr lang="da-DK" dirty="0">
                <a:solidFill>
                  <a:schemeClr val="accent2"/>
                </a:solidFill>
              </a:rPr>
              <a:t>Hvis man stopper f.eks. på grund af udrejse af Danmark, og ikke har bestået modultesten inden for den givne tidsramme.</a:t>
            </a:r>
            <a:endParaRPr lang="da-DK" sz="2800" dirty="0">
              <a:solidFill>
                <a:schemeClr val="accent2"/>
              </a:solidFill>
            </a:endParaRPr>
          </a:p>
          <a:p>
            <a:pPr lvl="1">
              <a:buFont typeface="Arial" panose="020B0604020202020204" pitchFamily="34" charset="0"/>
              <a:buChar char="•"/>
            </a:pPr>
            <a:endParaRPr lang="da-DK" dirty="0">
              <a:solidFill>
                <a:schemeClr val="accent2"/>
              </a:solidFill>
            </a:endParaRPr>
          </a:p>
          <a:p>
            <a:pPr lvl="0">
              <a:buFont typeface="Arial" panose="020B0604020202020204" pitchFamily="34" charset="0"/>
              <a:buChar char="•"/>
            </a:pPr>
            <a:r>
              <a:rPr lang="da-DK" dirty="0" err="1">
                <a:solidFill>
                  <a:schemeClr val="accent2"/>
                </a:solidFill>
              </a:rPr>
              <a:t>You</a:t>
            </a:r>
            <a:r>
              <a:rPr lang="da-DK" dirty="0">
                <a:solidFill>
                  <a:schemeClr val="accent2"/>
                </a:solidFill>
              </a:rPr>
              <a:t> </a:t>
            </a:r>
            <a:r>
              <a:rPr lang="da-DK" dirty="0" err="1">
                <a:solidFill>
                  <a:schemeClr val="accent2"/>
                </a:solidFill>
              </a:rPr>
              <a:t>can</a:t>
            </a:r>
            <a:r>
              <a:rPr lang="da-DK" b="1" u="sng" dirty="0" err="1">
                <a:solidFill>
                  <a:schemeClr val="accent2"/>
                </a:solidFill>
              </a:rPr>
              <a:t>not</a:t>
            </a:r>
            <a:r>
              <a:rPr lang="da-DK" b="1" u="sng" dirty="0">
                <a:solidFill>
                  <a:schemeClr val="accent2"/>
                </a:solidFill>
              </a:rPr>
              <a:t> </a:t>
            </a:r>
            <a:r>
              <a:rPr lang="da-DK" dirty="0" err="1">
                <a:solidFill>
                  <a:schemeClr val="accent2"/>
                </a:solidFill>
              </a:rPr>
              <a:t>get</a:t>
            </a:r>
            <a:r>
              <a:rPr lang="da-DK" dirty="0">
                <a:solidFill>
                  <a:schemeClr val="accent2"/>
                </a:solidFill>
              </a:rPr>
              <a:t> the </a:t>
            </a:r>
            <a:r>
              <a:rPr lang="da-DK" dirty="0" err="1">
                <a:solidFill>
                  <a:schemeClr val="accent2"/>
                </a:solidFill>
              </a:rPr>
              <a:t>deposit</a:t>
            </a:r>
            <a:r>
              <a:rPr lang="da-DK" dirty="0">
                <a:solidFill>
                  <a:schemeClr val="accent2"/>
                </a:solidFill>
              </a:rPr>
              <a:t> back:</a:t>
            </a:r>
          </a:p>
          <a:p>
            <a:pPr lvl="1">
              <a:buFont typeface="Arial" panose="020B0604020202020204" pitchFamily="34" charset="0"/>
              <a:buChar char="•"/>
            </a:pPr>
            <a:r>
              <a:rPr lang="da-DK" dirty="0">
                <a:solidFill>
                  <a:schemeClr val="accent2"/>
                </a:solidFill>
              </a:rPr>
              <a:t>If </a:t>
            </a:r>
            <a:r>
              <a:rPr lang="da-DK" dirty="0" err="1">
                <a:solidFill>
                  <a:schemeClr val="accent2"/>
                </a:solidFill>
              </a:rPr>
              <a:t>you</a:t>
            </a:r>
            <a:r>
              <a:rPr lang="da-DK" dirty="0">
                <a:solidFill>
                  <a:schemeClr val="accent2"/>
                </a:solidFill>
              </a:rPr>
              <a:t> do not </a:t>
            </a:r>
            <a:r>
              <a:rPr lang="da-DK" dirty="0" err="1">
                <a:solidFill>
                  <a:schemeClr val="accent2"/>
                </a:solidFill>
              </a:rPr>
              <a:t>pass</a:t>
            </a:r>
            <a:r>
              <a:rPr lang="da-DK" dirty="0">
                <a:solidFill>
                  <a:schemeClr val="accent2"/>
                </a:solidFill>
              </a:rPr>
              <a:t> the </a:t>
            </a:r>
            <a:r>
              <a:rPr lang="da-DK" dirty="0" err="1">
                <a:solidFill>
                  <a:schemeClr val="accent2"/>
                </a:solidFill>
              </a:rPr>
              <a:t>module</a:t>
            </a:r>
            <a:r>
              <a:rPr lang="da-DK" dirty="0">
                <a:solidFill>
                  <a:schemeClr val="accent2"/>
                </a:solidFill>
              </a:rPr>
              <a:t> test </a:t>
            </a:r>
            <a:r>
              <a:rPr lang="da-DK" dirty="0" err="1">
                <a:solidFill>
                  <a:schemeClr val="accent2"/>
                </a:solidFill>
              </a:rPr>
              <a:t>within</a:t>
            </a:r>
            <a:r>
              <a:rPr lang="da-DK" dirty="0">
                <a:solidFill>
                  <a:schemeClr val="accent2"/>
                </a:solidFill>
              </a:rPr>
              <a:t> the given time frame. </a:t>
            </a:r>
          </a:p>
          <a:p>
            <a:pPr lvl="1">
              <a:buFont typeface="Arial" panose="020B0604020202020204" pitchFamily="34" charset="0"/>
              <a:buChar char="•"/>
            </a:pPr>
            <a:r>
              <a:rPr lang="da-DK" dirty="0">
                <a:solidFill>
                  <a:schemeClr val="accent2"/>
                </a:solidFill>
              </a:rPr>
              <a:t>If </a:t>
            </a:r>
            <a:r>
              <a:rPr lang="da-DK" dirty="0" err="1">
                <a:solidFill>
                  <a:schemeClr val="accent2"/>
                </a:solidFill>
              </a:rPr>
              <a:t>you</a:t>
            </a:r>
            <a:r>
              <a:rPr lang="da-DK" dirty="0">
                <a:solidFill>
                  <a:schemeClr val="accent2"/>
                </a:solidFill>
              </a:rPr>
              <a:t> stop – eg. If </a:t>
            </a:r>
            <a:r>
              <a:rPr lang="da-DK" dirty="0" err="1">
                <a:solidFill>
                  <a:schemeClr val="accent2"/>
                </a:solidFill>
              </a:rPr>
              <a:t>you</a:t>
            </a:r>
            <a:r>
              <a:rPr lang="da-DK" dirty="0">
                <a:solidFill>
                  <a:schemeClr val="accent2"/>
                </a:solidFill>
              </a:rPr>
              <a:t> </a:t>
            </a:r>
            <a:r>
              <a:rPr lang="da-DK" dirty="0" err="1">
                <a:solidFill>
                  <a:schemeClr val="accent2"/>
                </a:solidFill>
              </a:rPr>
              <a:t>leave</a:t>
            </a:r>
            <a:r>
              <a:rPr lang="da-DK" dirty="0">
                <a:solidFill>
                  <a:schemeClr val="accent2"/>
                </a:solidFill>
              </a:rPr>
              <a:t> the country – and do not </a:t>
            </a:r>
            <a:r>
              <a:rPr lang="da-DK" dirty="0" err="1">
                <a:solidFill>
                  <a:schemeClr val="accent2"/>
                </a:solidFill>
              </a:rPr>
              <a:t>pass</a:t>
            </a:r>
            <a:r>
              <a:rPr lang="da-DK" dirty="0">
                <a:solidFill>
                  <a:schemeClr val="accent2"/>
                </a:solidFill>
              </a:rPr>
              <a:t> the </a:t>
            </a:r>
            <a:r>
              <a:rPr lang="da-DK" dirty="0" err="1">
                <a:solidFill>
                  <a:schemeClr val="accent2"/>
                </a:solidFill>
              </a:rPr>
              <a:t>module</a:t>
            </a:r>
            <a:r>
              <a:rPr lang="da-DK" dirty="0">
                <a:solidFill>
                  <a:schemeClr val="accent2"/>
                </a:solidFill>
              </a:rPr>
              <a:t> test </a:t>
            </a:r>
            <a:r>
              <a:rPr lang="da-DK" dirty="0" err="1">
                <a:solidFill>
                  <a:schemeClr val="accent2"/>
                </a:solidFill>
              </a:rPr>
              <a:t>within</a:t>
            </a:r>
            <a:r>
              <a:rPr lang="da-DK" dirty="0">
                <a:solidFill>
                  <a:schemeClr val="accent2"/>
                </a:solidFill>
              </a:rPr>
              <a:t> the given time frame.</a:t>
            </a:r>
          </a:p>
          <a:p>
            <a:pPr lvl="0">
              <a:buFont typeface="Arial" panose="020B0604020202020204" pitchFamily="34" charset="0"/>
              <a:buChar char="•"/>
            </a:pPr>
            <a:endParaRPr lang="da-DK" dirty="0">
              <a:solidFill>
                <a:schemeClr val="accent2"/>
              </a:solidFill>
            </a:endParaRPr>
          </a:p>
          <a:p>
            <a:pPr lvl="1">
              <a:buFont typeface="Arial" panose="020B0604020202020204" pitchFamily="34" charset="0"/>
              <a:buChar char="•"/>
            </a:pPr>
            <a:endParaRPr lang="da-DK" dirty="0">
              <a:solidFill>
                <a:schemeClr val="accent2"/>
              </a:solidFill>
            </a:endParaRPr>
          </a:p>
          <a:p>
            <a:pPr lvl="0"/>
            <a:endParaRPr lang="da-DK" dirty="0"/>
          </a:p>
          <a:p>
            <a:pPr>
              <a:buFontTx/>
              <a:buChar char="•"/>
            </a:pPr>
            <a:endParaRPr lang="da-DK" dirty="0">
              <a:solidFill>
                <a:srgbClr val="C00000"/>
              </a:solidFill>
            </a:endParaRPr>
          </a:p>
        </p:txBody>
      </p:sp>
      <p:cxnSp>
        <p:nvCxnSpPr>
          <p:cNvPr id="4" name="Lige forbindelse 3"/>
          <p:cNvCxnSpPr/>
          <p:nvPr/>
        </p:nvCxnSpPr>
        <p:spPr>
          <a:xfrm>
            <a:off x="323528" y="1196752"/>
            <a:ext cx="8208912" cy="0"/>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571286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68896-D97D-4FE7-82E4-2ECF2B6AAECC}"/>
              </a:ext>
            </a:extLst>
          </p:cNvPr>
          <p:cNvSpPr>
            <a:spLocks noGrp="1"/>
          </p:cNvSpPr>
          <p:nvPr>
            <p:ph type="title"/>
          </p:nvPr>
        </p:nvSpPr>
        <p:spPr/>
        <p:txBody>
          <a:bodyPr/>
          <a:lstStyle/>
          <a:p>
            <a:r>
              <a:rPr lang="da-DK" dirty="0"/>
              <a:t>Danskuddannelsen</a:t>
            </a:r>
            <a:br>
              <a:rPr lang="da-DK" dirty="0"/>
            </a:br>
            <a:r>
              <a:rPr lang="da-DK" dirty="0"/>
              <a:t>The </a:t>
            </a:r>
            <a:r>
              <a:rPr lang="da-DK" dirty="0" err="1"/>
              <a:t>Certified</a:t>
            </a:r>
            <a:r>
              <a:rPr lang="da-DK" dirty="0"/>
              <a:t> Danish Language Course</a:t>
            </a:r>
          </a:p>
        </p:txBody>
      </p:sp>
      <p:sp>
        <p:nvSpPr>
          <p:cNvPr id="3" name="Text Placeholder 2">
            <a:extLst>
              <a:ext uri="{FF2B5EF4-FFF2-40B4-BE49-F238E27FC236}">
                <a16:creationId xmlns:a16="http://schemas.microsoft.com/office/drawing/2014/main" id="{221CAFAD-D795-480D-A187-411372B7F818}"/>
              </a:ext>
            </a:extLst>
          </p:cNvPr>
          <p:cNvSpPr>
            <a:spLocks noGrp="1"/>
          </p:cNvSpPr>
          <p:nvPr>
            <p:ph type="body" sz="quarter" idx="11"/>
          </p:nvPr>
        </p:nvSpPr>
        <p:spPr/>
        <p:txBody>
          <a:bodyPr/>
          <a:lstStyle/>
          <a:p>
            <a:pPr>
              <a:buFont typeface="Wingdings" panose="05000000000000000000" pitchFamily="2" charset="2"/>
              <a:buChar char="§"/>
            </a:pPr>
            <a:r>
              <a:rPr lang="da-DK" dirty="0"/>
              <a:t>Tre danskuddannelser, </a:t>
            </a:r>
            <a:br>
              <a:rPr lang="da-DK" dirty="0"/>
            </a:br>
            <a:r>
              <a:rPr lang="da-DK" dirty="0"/>
              <a:t>som hver har 5-6 moduler</a:t>
            </a:r>
          </a:p>
          <a:p>
            <a:pPr>
              <a:buFont typeface="Wingdings" panose="05000000000000000000" pitchFamily="2" charset="2"/>
              <a:buChar char="§"/>
            </a:pPr>
            <a:r>
              <a:rPr lang="en-US" dirty="0"/>
              <a:t>Man </a:t>
            </a:r>
            <a:r>
              <a:rPr lang="en-US" dirty="0" err="1"/>
              <a:t>kommer</a:t>
            </a:r>
            <a:r>
              <a:rPr lang="en-US" dirty="0"/>
              <a:t> </a:t>
            </a:r>
            <a:r>
              <a:rPr lang="en-US" dirty="0" err="1"/>
              <a:t>videre</a:t>
            </a:r>
            <a:r>
              <a:rPr lang="en-US" dirty="0"/>
              <a:t> </a:t>
            </a:r>
            <a:r>
              <a:rPr lang="en-US" dirty="0" err="1"/>
              <a:t>til</a:t>
            </a:r>
            <a:r>
              <a:rPr lang="en-US" dirty="0"/>
              <a:t> </a:t>
            </a:r>
            <a:r>
              <a:rPr lang="en-US" dirty="0" err="1"/>
              <a:t>næste</a:t>
            </a:r>
            <a:br>
              <a:rPr lang="en-US" dirty="0"/>
            </a:br>
            <a:r>
              <a:rPr lang="en-US" dirty="0" err="1"/>
              <a:t>modul</a:t>
            </a:r>
            <a:r>
              <a:rPr lang="en-US" dirty="0"/>
              <a:t> </a:t>
            </a:r>
            <a:r>
              <a:rPr lang="en-US" dirty="0" err="1"/>
              <a:t>ved</a:t>
            </a:r>
            <a:r>
              <a:rPr lang="en-US" dirty="0"/>
              <a:t> at </a:t>
            </a:r>
            <a:r>
              <a:rPr lang="en-US" dirty="0" err="1"/>
              <a:t>bestå</a:t>
            </a:r>
            <a:r>
              <a:rPr lang="en-US" dirty="0"/>
              <a:t> </a:t>
            </a:r>
            <a:r>
              <a:rPr lang="en-US" dirty="0" err="1"/>
              <a:t>en</a:t>
            </a:r>
            <a:r>
              <a:rPr lang="en-US" dirty="0"/>
              <a:t> </a:t>
            </a:r>
            <a:r>
              <a:rPr lang="en-US" dirty="0" err="1"/>
              <a:t>modultest</a:t>
            </a:r>
            <a:br>
              <a:rPr lang="en-US" dirty="0"/>
            </a:br>
            <a:r>
              <a:rPr lang="en-US" dirty="0" err="1"/>
              <a:t>og</a:t>
            </a:r>
            <a:r>
              <a:rPr lang="en-US" dirty="0"/>
              <a:t> man </a:t>
            </a:r>
            <a:r>
              <a:rPr lang="en-US" dirty="0" err="1"/>
              <a:t>afslutter</a:t>
            </a:r>
            <a:r>
              <a:rPr lang="en-US" dirty="0"/>
              <a:t> </a:t>
            </a:r>
            <a:r>
              <a:rPr lang="en-US" dirty="0" err="1"/>
              <a:t>sidste</a:t>
            </a:r>
            <a:r>
              <a:rPr lang="en-US" dirty="0"/>
              <a:t> </a:t>
            </a:r>
            <a:r>
              <a:rPr lang="en-US" dirty="0" err="1"/>
              <a:t>modul</a:t>
            </a:r>
            <a:r>
              <a:rPr lang="en-US" dirty="0"/>
              <a:t> </a:t>
            </a:r>
            <a:br>
              <a:rPr lang="en-US" dirty="0"/>
            </a:br>
            <a:r>
              <a:rPr lang="en-US" dirty="0"/>
              <a:t>med </a:t>
            </a:r>
            <a:r>
              <a:rPr lang="en-US" dirty="0" err="1"/>
              <a:t>en</a:t>
            </a:r>
            <a:r>
              <a:rPr lang="en-US" dirty="0"/>
              <a:t> </a:t>
            </a:r>
            <a:r>
              <a:rPr lang="en-US" dirty="0" err="1"/>
              <a:t>eksamen</a:t>
            </a:r>
            <a:endParaRPr lang="en-US" dirty="0"/>
          </a:p>
          <a:p>
            <a:pPr>
              <a:buFont typeface="Wingdings" panose="05000000000000000000" pitchFamily="2" charset="2"/>
              <a:buChar char="§"/>
            </a:pPr>
            <a:endParaRPr lang="da-DK" dirty="0"/>
          </a:p>
          <a:p>
            <a:pPr>
              <a:buFont typeface="Wingdings" panose="05000000000000000000" pitchFamily="2" charset="2"/>
              <a:buChar char="§"/>
            </a:pPr>
            <a:endParaRPr lang="da-DK" dirty="0"/>
          </a:p>
          <a:p>
            <a:pPr>
              <a:buFont typeface="Wingdings" panose="05000000000000000000" pitchFamily="2" charset="2"/>
              <a:buChar char="§"/>
            </a:pPr>
            <a:r>
              <a:rPr lang="da-DK" dirty="0"/>
              <a:t>Three </a:t>
            </a:r>
            <a:r>
              <a:rPr lang="da-DK" dirty="0" err="1"/>
              <a:t>educations</a:t>
            </a:r>
            <a:r>
              <a:rPr lang="da-DK" dirty="0"/>
              <a:t>, </a:t>
            </a:r>
            <a:r>
              <a:rPr lang="da-DK" dirty="0" err="1"/>
              <a:t>each</a:t>
            </a:r>
            <a:r>
              <a:rPr lang="da-DK" dirty="0"/>
              <a:t> </a:t>
            </a:r>
            <a:r>
              <a:rPr lang="da-DK" dirty="0" err="1"/>
              <a:t>consists</a:t>
            </a:r>
            <a:r>
              <a:rPr lang="da-DK" dirty="0"/>
              <a:t> </a:t>
            </a:r>
            <a:br>
              <a:rPr lang="da-DK" dirty="0"/>
            </a:br>
            <a:r>
              <a:rPr lang="da-DK" dirty="0"/>
              <a:t>of 5-6 </a:t>
            </a:r>
            <a:r>
              <a:rPr lang="da-DK" dirty="0" err="1"/>
              <a:t>modules</a:t>
            </a:r>
            <a:endParaRPr lang="da-DK" dirty="0"/>
          </a:p>
          <a:p>
            <a:pPr>
              <a:buFont typeface="Wingdings" panose="05000000000000000000" pitchFamily="2" charset="2"/>
              <a:buChar char="§"/>
            </a:pPr>
            <a:r>
              <a:rPr lang="en-US" dirty="0"/>
              <a:t>To advance from one module to</a:t>
            </a:r>
            <a:br>
              <a:rPr lang="en-US" dirty="0"/>
            </a:br>
            <a:r>
              <a:rPr lang="en-US" dirty="0"/>
              <a:t>the next, you need to pass a test.</a:t>
            </a:r>
            <a:br>
              <a:rPr lang="en-US" dirty="0"/>
            </a:br>
            <a:r>
              <a:rPr lang="en-US" dirty="0"/>
              <a:t>You finish the final module by </a:t>
            </a:r>
            <a:br>
              <a:rPr lang="en-US" dirty="0"/>
            </a:br>
            <a:r>
              <a:rPr lang="en-US" dirty="0"/>
              <a:t>passing an official exam. </a:t>
            </a:r>
            <a:endParaRPr lang="da-DK" dirty="0"/>
          </a:p>
          <a:p>
            <a:endParaRPr lang="da-DK" dirty="0"/>
          </a:p>
        </p:txBody>
      </p:sp>
      <p:pic>
        <p:nvPicPr>
          <p:cNvPr id="4" name="Picture 3">
            <a:extLst>
              <a:ext uri="{FF2B5EF4-FFF2-40B4-BE49-F238E27FC236}">
                <a16:creationId xmlns:a16="http://schemas.microsoft.com/office/drawing/2014/main" id="{354D0948-4390-42A1-AF56-349CE4761C25}"/>
              </a:ext>
            </a:extLst>
          </p:cNvPr>
          <p:cNvPicPr>
            <a:picLocks noChangeAspect="1"/>
          </p:cNvPicPr>
          <p:nvPr/>
        </p:nvPicPr>
        <p:blipFill>
          <a:blip r:embed="rId2"/>
          <a:stretch>
            <a:fillRect/>
          </a:stretch>
        </p:blipFill>
        <p:spPr>
          <a:xfrm>
            <a:off x="4860032" y="1268760"/>
            <a:ext cx="3921869" cy="4840659"/>
          </a:xfrm>
          <a:prstGeom prst="rect">
            <a:avLst/>
          </a:prstGeom>
        </p:spPr>
      </p:pic>
      <p:cxnSp>
        <p:nvCxnSpPr>
          <p:cNvPr id="5" name="Lige forbindelse 3">
            <a:extLst>
              <a:ext uri="{FF2B5EF4-FFF2-40B4-BE49-F238E27FC236}">
                <a16:creationId xmlns:a16="http://schemas.microsoft.com/office/drawing/2014/main" id="{9E41380D-C917-4167-B5EB-0846E065D0BA}"/>
              </a:ext>
            </a:extLst>
          </p:cNvPr>
          <p:cNvCxnSpPr/>
          <p:nvPr/>
        </p:nvCxnSpPr>
        <p:spPr>
          <a:xfrm>
            <a:off x="323528" y="1196752"/>
            <a:ext cx="8208912" cy="0"/>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15917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1CCD1-C08B-45C8-B695-EDA5EB71A815}"/>
              </a:ext>
            </a:extLst>
          </p:cNvPr>
          <p:cNvSpPr>
            <a:spLocks noGrp="1"/>
          </p:cNvSpPr>
          <p:nvPr>
            <p:ph type="title"/>
          </p:nvPr>
        </p:nvSpPr>
        <p:spPr/>
        <p:txBody>
          <a:bodyPr/>
          <a:lstStyle/>
          <a:p>
            <a:r>
              <a:rPr lang="da-DK" dirty="0"/>
              <a:t>Klippekort</a:t>
            </a:r>
            <a:br>
              <a:rPr lang="da-DK" dirty="0"/>
            </a:br>
            <a:r>
              <a:rPr lang="da-DK" dirty="0"/>
              <a:t>Voucher system</a:t>
            </a:r>
          </a:p>
        </p:txBody>
      </p:sp>
      <p:sp>
        <p:nvSpPr>
          <p:cNvPr id="3" name="Text Placeholder 2">
            <a:extLst>
              <a:ext uri="{FF2B5EF4-FFF2-40B4-BE49-F238E27FC236}">
                <a16:creationId xmlns:a16="http://schemas.microsoft.com/office/drawing/2014/main" id="{66D0A011-C4B5-45F3-B2B5-38CC28936785}"/>
              </a:ext>
            </a:extLst>
          </p:cNvPr>
          <p:cNvSpPr>
            <a:spLocks noGrp="1"/>
          </p:cNvSpPr>
          <p:nvPr>
            <p:ph type="body" sz="quarter" idx="11"/>
          </p:nvPr>
        </p:nvSpPr>
        <p:spPr>
          <a:xfrm>
            <a:off x="330200" y="1484784"/>
            <a:ext cx="8483600" cy="619806"/>
          </a:xfrm>
        </p:spPr>
        <p:txBody>
          <a:bodyPr/>
          <a:lstStyle/>
          <a:p>
            <a:pPr marL="0" indent="0">
              <a:buNone/>
            </a:pPr>
            <a:r>
              <a:rPr lang="da-DK" dirty="0"/>
              <a:t>Klippekort</a:t>
            </a:r>
          </a:p>
          <a:p>
            <a:pPr>
              <a:buFont typeface="Arial" panose="020B0604020202020204" pitchFamily="34" charset="0"/>
              <a:buChar char="•"/>
            </a:pPr>
            <a:r>
              <a:rPr lang="da-DK" dirty="0"/>
              <a:t>Klippekortet giver til op til 3 ½ års (42 måneders) undervisning inden for den 5-årige uddannelsesperiode.</a:t>
            </a:r>
          </a:p>
          <a:p>
            <a:pPr>
              <a:buFont typeface="Arial" panose="020B0604020202020204" pitchFamily="34" charset="0"/>
              <a:buChar char="•"/>
            </a:pPr>
            <a:r>
              <a:rPr lang="da-DK" dirty="0"/>
              <a:t>For DU3 er det 33 måneder</a:t>
            </a:r>
          </a:p>
          <a:p>
            <a:pPr>
              <a:buFont typeface="Arial" panose="020B0604020202020204" pitchFamily="34" charset="0"/>
              <a:buChar char="•"/>
            </a:pPr>
            <a:r>
              <a:rPr lang="da-DK" dirty="0"/>
              <a:t>Klippekortet har 5 eller 6 klip, som svarer til de 5 eller 6 moduler på en danskuddannelse. </a:t>
            </a:r>
          </a:p>
          <a:p>
            <a:pPr>
              <a:buFont typeface="Arial" panose="020B0604020202020204" pitchFamily="34" charset="0"/>
              <a:buChar char="•"/>
            </a:pPr>
            <a:endParaRPr lang="da-DK" dirty="0"/>
          </a:p>
          <a:p>
            <a:pPr marL="0" indent="0">
              <a:buNone/>
            </a:pPr>
            <a:r>
              <a:rPr lang="da-DK" dirty="0"/>
              <a:t>Voucher system</a:t>
            </a:r>
          </a:p>
          <a:p>
            <a:pPr>
              <a:buFont typeface="Arial" panose="020B0604020202020204" pitchFamily="34" charset="0"/>
              <a:buChar char="•"/>
            </a:pPr>
            <a:r>
              <a:rPr lang="en-US" dirty="0"/>
              <a:t>The voucher system gives you the right of up to 3,5 years (42 months) of Danish tuition during the first five years of your stay.</a:t>
            </a:r>
          </a:p>
          <a:p>
            <a:pPr>
              <a:buFont typeface="Arial" panose="020B0604020202020204" pitchFamily="34" charset="0"/>
              <a:buChar char="•"/>
            </a:pPr>
            <a:r>
              <a:rPr lang="en-US" dirty="0"/>
              <a:t>For DU3 it is 33 months only</a:t>
            </a:r>
          </a:p>
          <a:p>
            <a:pPr>
              <a:buFont typeface="Arial" panose="020B0604020202020204" pitchFamily="34" charset="0"/>
              <a:buChar char="•"/>
            </a:pPr>
            <a:r>
              <a:rPr lang="en-US" dirty="0"/>
              <a:t>You have five or six vouchers corresponding to the five or six modules of the certified Danish course. </a:t>
            </a:r>
            <a:endParaRPr lang="da-DK" dirty="0"/>
          </a:p>
        </p:txBody>
      </p:sp>
      <p:cxnSp>
        <p:nvCxnSpPr>
          <p:cNvPr id="5" name="Lige forbindelse 3">
            <a:extLst>
              <a:ext uri="{FF2B5EF4-FFF2-40B4-BE49-F238E27FC236}">
                <a16:creationId xmlns:a16="http://schemas.microsoft.com/office/drawing/2014/main" id="{6C253023-91D2-4FEA-9E40-D3C1B9EFBEFA}"/>
              </a:ext>
            </a:extLst>
          </p:cNvPr>
          <p:cNvCxnSpPr/>
          <p:nvPr/>
        </p:nvCxnSpPr>
        <p:spPr>
          <a:xfrm>
            <a:off x="323528" y="1196752"/>
            <a:ext cx="8208912" cy="0"/>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104927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D2CB5-D3C2-4F5F-8E2B-4351E7854702}"/>
              </a:ext>
            </a:extLst>
          </p:cNvPr>
          <p:cNvSpPr>
            <a:spLocks noGrp="1"/>
          </p:cNvSpPr>
          <p:nvPr>
            <p:ph type="title"/>
          </p:nvPr>
        </p:nvSpPr>
        <p:spPr/>
        <p:txBody>
          <a:bodyPr/>
          <a:lstStyle/>
          <a:p>
            <a:r>
              <a:rPr lang="da-DK" dirty="0"/>
              <a:t>Klippenes længde</a:t>
            </a:r>
            <a:br>
              <a:rPr lang="da-DK" dirty="0"/>
            </a:br>
            <a:r>
              <a:rPr lang="da-DK" dirty="0"/>
              <a:t>Vouchers’ time frame</a:t>
            </a:r>
          </a:p>
        </p:txBody>
      </p:sp>
      <p:sp>
        <p:nvSpPr>
          <p:cNvPr id="3" name="Text Placeholder 2">
            <a:extLst>
              <a:ext uri="{FF2B5EF4-FFF2-40B4-BE49-F238E27FC236}">
                <a16:creationId xmlns:a16="http://schemas.microsoft.com/office/drawing/2014/main" id="{9BACBE96-E475-4E57-9BD9-26EC27CC513B}"/>
              </a:ext>
            </a:extLst>
          </p:cNvPr>
          <p:cNvSpPr>
            <a:spLocks noGrp="1"/>
          </p:cNvSpPr>
          <p:nvPr>
            <p:ph type="body" sz="quarter" idx="11"/>
          </p:nvPr>
        </p:nvSpPr>
        <p:spPr/>
        <p:txBody>
          <a:bodyPr/>
          <a:lstStyle/>
          <a:p>
            <a:pPr marL="0" indent="0">
              <a:buNone/>
            </a:pPr>
            <a:r>
              <a:rPr lang="da-DK" dirty="0"/>
              <a:t>Langt de færreste har brug for 33 måneder til at blive færdige med DU3, så de enkelte klip på klippekortet er maksimal tid, og man bliver oftest testet lang tid inden.</a:t>
            </a:r>
            <a:br>
              <a:rPr lang="da-DK" dirty="0"/>
            </a:br>
            <a:endParaRPr lang="da-DK" dirty="0"/>
          </a:p>
          <a:p>
            <a:pPr marL="0" indent="0">
              <a:buNone/>
            </a:pPr>
            <a:r>
              <a:rPr lang="da-DK" dirty="0" err="1"/>
              <a:t>Very</a:t>
            </a:r>
            <a:r>
              <a:rPr lang="da-DK" dirty="0"/>
              <a:t> </a:t>
            </a:r>
            <a:r>
              <a:rPr lang="da-DK" dirty="0" err="1"/>
              <a:t>few</a:t>
            </a:r>
            <a:r>
              <a:rPr lang="da-DK" dirty="0"/>
              <a:t> </a:t>
            </a:r>
            <a:r>
              <a:rPr lang="da-DK" dirty="0" err="1"/>
              <a:t>people</a:t>
            </a:r>
            <a:r>
              <a:rPr lang="da-DK" dirty="0"/>
              <a:t> </a:t>
            </a:r>
            <a:r>
              <a:rPr lang="da-DK" dirty="0" err="1"/>
              <a:t>need</a:t>
            </a:r>
            <a:r>
              <a:rPr lang="da-DK" dirty="0"/>
              <a:t> 33 </a:t>
            </a:r>
            <a:r>
              <a:rPr lang="da-DK" dirty="0" err="1"/>
              <a:t>months</a:t>
            </a:r>
            <a:r>
              <a:rPr lang="da-DK" dirty="0"/>
              <a:t> of </a:t>
            </a:r>
            <a:r>
              <a:rPr lang="da-DK" dirty="0" err="1"/>
              <a:t>teaching</a:t>
            </a:r>
            <a:r>
              <a:rPr lang="da-DK" dirty="0"/>
              <a:t> to </a:t>
            </a:r>
            <a:r>
              <a:rPr lang="da-DK" dirty="0" err="1"/>
              <a:t>complete</a:t>
            </a:r>
            <a:r>
              <a:rPr lang="da-DK" dirty="0"/>
              <a:t> DU3. So the time frame of the </a:t>
            </a:r>
            <a:r>
              <a:rPr lang="da-DK" dirty="0" err="1"/>
              <a:t>individual</a:t>
            </a:r>
            <a:r>
              <a:rPr lang="da-DK" dirty="0"/>
              <a:t> voucher is the maximal time </a:t>
            </a:r>
            <a:r>
              <a:rPr lang="da-DK" dirty="0" err="1"/>
              <a:t>you</a:t>
            </a:r>
            <a:r>
              <a:rPr lang="da-DK" dirty="0"/>
              <a:t> </a:t>
            </a:r>
            <a:r>
              <a:rPr lang="da-DK" dirty="0" err="1"/>
              <a:t>can</a:t>
            </a:r>
            <a:r>
              <a:rPr lang="da-DK" dirty="0"/>
              <a:t> </a:t>
            </a:r>
            <a:r>
              <a:rPr lang="da-DK" dirty="0" err="1"/>
              <a:t>spend</a:t>
            </a:r>
            <a:r>
              <a:rPr lang="da-DK" dirty="0"/>
              <a:t> and </a:t>
            </a:r>
            <a:r>
              <a:rPr lang="da-DK" dirty="0" err="1"/>
              <a:t>usually</a:t>
            </a:r>
            <a:r>
              <a:rPr lang="da-DK" dirty="0"/>
              <a:t> </a:t>
            </a:r>
            <a:r>
              <a:rPr lang="da-DK" dirty="0" err="1"/>
              <a:t>you</a:t>
            </a:r>
            <a:r>
              <a:rPr lang="da-DK" dirty="0"/>
              <a:t> </a:t>
            </a:r>
            <a:r>
              <a:rPr lang="da-DK" dirty="0" err="1"/>
              <a:t>will</a:t>
            </a:r>
            <a:r>
              <a:rPr lang="da-DK" dirty="0"/>
              <a:t> </a:t>
            </a:r>
            <a:r>
              <a:rPr lang="da-DK" dirty="0" err="1"/>
              <a:t>complete</a:t>
            </a:r>
            <a:r>
              <a:rPr lang="da-DK" dirty="0"/>
              <a:t> a test long </a:t>
            </a:r>
            <a:r>
              <a:rPr lang="da-DK" dirty="0" err="1"/>
              <a:t>before</a:t>
            </a:r>
            <a:r>
              <a:rPr lang="da-DK" dirty="0"/>
              <a:t> the voucher </a:t>
            </a:r>
            <a:r>
              <a:rPr lang="da-DK" dirty="0" err="1"/>
              <a:t>expires</a:t>
            </a:r>
            <a:r>
              <a:rPr lang="da-DK" dirty="0"/>
              <a:t>. </a:t>
            </a:r>
            <a:br>
              <a:rPr lang="da-DK" dirty="0"/>
            </a:br>
            <a:endParaRPr lang="da-DK" dirty="0"/>
          </a:p>
          <a:p>
            <a:pPr>
              <a:buFont typeface="Arial" panose="020B0604020202020204" pitchFamily="34" charset="0"/>
              <a:buChar char="•"/>
            </a:pPr>
            <a:r>
              <a:rPr lang="da-DK" dirty="0"/>
              <a:t>3.1: 4 måneder/4 </a:t>
            </a:r>
            <a:r>
              <a:rPr lang="da-DK" dirty="0" err="1"/>
              <a:t>months</a:t>
            </a:r>
            <a:endParaRPr lang="da-DK" dirty="0"/>
          </a:p>
          <a:p>
            <a:pPr>
              <a:buFont typeface="Arial" panose="020B0604020202020204" pitchFamily="34" charset="0"/>
              <a:buChar char="•"/>
            </a:pPr>
            <a:r>
              <a:rPr lang="da-DK" dirty="0"/>
              <a:t>3.2: 5 måneder/5 </a:t>
            </a:r>
            <a:r>
              <a:rPr lang="da-DK" dirty="0" err="1"/>
              <a:t>months</a:t>
            </a:r>
            <a:endParaRPr lang="da-DK" dirty="0"/>
          </a:p>
          <a:p>
            <a:pPr>
              <a:buFont typeface="Arial" panose="020B0604020202020204" pitchFamily="34" charset="0"/>
              <a:buChar char="•"/>
            </a:pPr>
            <a:r>
              <a:rPr lang="da-DK" dirty="0"/>
              <a:t>3.3: 7 måneder/7 </a:t>
            </a:r>
            <a:r>
              <a:rPr lang="da-DK" dirty="0" err="1"/>
              <a:t>months</a:t>
            </a:r>
            <a:endParaRPr lang="da-DK" dirty="0"/>
          </a:p>
          <a:p>
            <a:pPr>
              <a:buFont typeface="Arial" panose="020B0604020202020204" pitchFamily="34" charset="0"/>
              <a:buChar char="•"/>
            </a:pPr>
            <a:r>
              <a:rPr lang="da-DK" dirty="0"/>
              <a:t>3.4: 8 måneder/8 </a:t>
            </a:r>
            <a:r>
              <a:rPr lang="da-DK" dirty="0" err="1"/>
              <a:t>months</a:t>
            </a:r>
            <a:endParaRPr lang="da-DK" dirty="0"/>
          </a:p>
          <a:p>
            <a:pPr>
              <a:buFont typeface="Arial" panose="020B0604020202020204" pitchFamily="34" charset="0"/>
              <a:buChar char="•"/>
            </a:pPr>
            <a:r>
              <a:rPr lang="da-DK" dirty="0"/>
              <a:t>3.5: 9 måneder/9 </a:t>
            </a:r>
            <a:r>
              <a:rPr lang="da-DK" dirty="0" err="1"/>
              <a:t>months</a:t>
            </a:r>
            <a:endParaRPr lang="da-DK" dirty="0"/>
          </a:p>
        </p:txBody>
      </p:sp>
    </p:spTree>
    <p:extLst>
      <p:ext uri="{BB962C8B-B14F-4D97-AF65-F5344CB8AC3E}">
        <p14:creationId xmlns:p14="http://schemas.microsoft.com/office/powerpoint/2010/main" val="1924980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1CCD1-C08B-45C8-B695-EDA5EB71A815}"/>
              </a:ext>
            </a:extLst>
          </p:cNvPr>
          <p:cNvSpPr>
            <a:spLocks noGrp="1"/>
          </p:cNvSpPr>
          <p:nvPr>
            <p:ph type="title"/>
          </p:nvPr>
        </p:nvSpPr>
        <p:spPr/>
        <p:txBody>
          <a:bodyPr/>
          <a:lstStyle/>
          <a:p>
            <a:r>
              <a:rPr lang="da-DK" dirty="0"/>
              <a:t>Sådan kommer du i gang</a:t>
            </a:r>
            <a:br>
              <a:rPr lang="da-DK" dirty="0"/>
            </a:br>
            <a:r>
              <a:rPr lang="da-DK" dirty="0"/>
              <a:t>How to </a:t>
            </a:r>
            <a:r>
              <a:rPr lang="da-DK" dirty="0" err="1"/>
              <a:t>get</a:t>
            </a:r>
            <a:r>
              <a:rPr lang="da-DK" dirty="0"/>
              <a:t> </a:t>
            </a:r>
            <a:r>
              <a:rPr lang="da-DK" dirty="0" err="1"/>
              <a:t>started</a:t>
            </a:r>
            <a:endParaRPr lang="da-DK" dirty="0"/>
          </a:p>
        </p:txBody>
      </p:sp>
      <p:sp>
        <p:nvSpPr>
          <p:cNvPr id="3" name="Text Placeholder 2">
            <a:extLst>
              <a:ext uri="{FF2B5EF4-FFF2-40B4-BE49-F238E27FC236}">
                <a16:creationId xmlns:a16="http://schemas.microsoft.com/office/drawing/2014/main" id="{66D0A011-C4B5-45F3-B2B5-38CC28936785}"/>
              </a:ext>
            </a:extLst>
          </p:cNvPr>
          <p:cNvSpPr>
            <a:spLocks noGrp="1"/>
          </p:cNvSpPr>
          <p:nvPr>
            <p:ph type="body" sz="quarter" idx="11"/>
          </p:nvPr>
        </p:nvSpPr>
        <p:spPr/>
        <p:txBody>
          <a:bodyPr/>
          <a:lstStyle/>
          <a:p>
            <a:pPr marL="457200" indent="-457200">
              <a:buFont typeface="+mj-lt"/>
              <a:buAutoNum type="arabicPeriod"/>
            </a:pPr>
            <a:r>
              <a:rPr lang="da-DK" dirty="0"/>
              <a:t>Henvisning fra kommunen – Fra Viborg Kommune er det Camilla Bräuner: cb7@viborg.dk</a:t>
            </a:r>
          </a:p>
          <a:p>
            <a:pPr marL="457200" indent="-457200">
              <a:buFont typeface="+mj-lt"/>
              <a:buAutoNum type="arabicPeriod"/>
            </a:pPr>
            <a:r>
              <a:rPr lang="da-DK" dirty="0"/>
              <a:t>Besvar telefonopkaldet fra en af A2B’s undervisere og fortæl hende, hvornår du gerne vil starte</a:t>
            </a:r>
          </a:p>
          <a:p>
            <a:pPr marL="457200" indent="-457200">
              <a:buFont typeface="+mj-lt"/>
              <a:buAutoNum type="arabicPeriod"/>
            </a:pPr>
            <a:r>
              <a:rPr lang="da-DK" dirty="0"/>
              <a:t>Betal depositum – med mobilepay er det 705113</a:t>
            </a:r>
          </a:p>
          <a:p>
            <a:pPr marL="457200" indent="-457200">
              <a:buFont typeface="+mj-lt"/>
              <a:buAutoNum type="arabicPeriod"/>
            </a:pPr>
            <a:r>
              <a:rPr lang="da-DK" dirty="0"/>
              <a:t>Begynd på holdet</a:t>
            </a:r>
          </a:p>
          <a:p>
            <a:pPr marL="0" indent="0">
              <a:buNone/>
            </a:pPr>
            <a:endParaRPr lang="da-DK" dirty="0"/>
          </a:p>
          <a:p>
            <a:pPr marL="457200" indent="-457200">
              <a:buFont typeface="+mj-lt"/>
              <a:buAutoNum type="arabicPeriod"/>
            </a:pPr>
            <a:r>
              <a:rPr lang="da-DK" dirty="0"/>
              <a:t>Referral from the </a:t>
            </a:r>
            <a:r>
              <a:rPr lang="da-DK" dirty="0" err="1"/>
              <a:t>municipality</a:t>
            </a:r>
            <a:r>
              <a:rPr lang="da-DK" dirty="0"/>
              <a:t> – The </a:t>
            </a:r>
            <a:r>
              <a:rPr lang="da-DK" dirty="0" err="1"/>
              <a:t>contact</a:t>
            </a:r>
            <a:r>
              <a:rPr lang="da-DK" dirty="0"/>
              <a:t> person in Viborg </a:t>
            </a:r>
            <a:r>
              <a:rPr lang="da-DK" dirty="0" err="1"/>
              <a:t>Municipality</a:t>
            </a:r>
            <a:r>
              <a:rPr lang="da-DK" dirty="0"/>
              <a:t> is Camilla Braüner: </a:t>
            </a:r>
            <a:r>
              <a:rPr lang="da-DK" dirty="0">
                <a:solidFill>
                  <a:schemeClr val="accent5">
                    <a:lumMod val="75000"/>
                  </a:schemeClr>
                </a:solidFill>
                <a:hlinkClick r:id="rId2">
                  <a:extLst>
                    <a:ext uri="{A12FA001-AC4F-418D-AE19-62706E023703}">
                      <ahyp:hlinkClr xmlns:ahyp="http://schemas.microsoft.com/office/drawing/2018/hyperlinkcolor" val="tx"/>
                    </a:ext>
                  </a:extLst>
                </a:hlinkClick>
              </a:rPr>
              <a:t>cb7@viborg.dk</a:t>
            </a:r>
            <a:endParaRPr lang="da-DK" dirty="0">
              <a:solidFill>
                <a:schemeClr val="accent5">
                  <a:lumMod val="75000"/>
                </a:schemeClr>
              </a:solidFill>
            </a:endParaRPr>
          </a:p>
          <a:p>
            <a:pPr marL="457200" indent="-457200">
              <a:buFont typeface="+mj-lt"/>
              <a:buAutoNum type="arabicPeriod"/>
            </a:pPr>
            <a:r>
              <a:rPr lang="da-DK" dirty="0" err="1"/>
              <a:t>Answer</a:t>
            </a:r>
            <a:r>
              <a:rPr lang="da-DK" dirty="0"/>
              <a:t> the </a:t>
            </a:r>
            <a:r>
              <a:rPr lang="da-DK" dirty="0" err="1"/>
              <a:t>phone</a:t>
            </a:r>
            <a:r>
              <a:rPr lang="da-DK" dirty="0"/>
              <a:t> </a:t>
            </a:r>
            <a:r>
              <a:rPr lang="da-DK" dirty="0" err="1"/>
              <a:t>call</a:t>
            </a:r>
            <a:r>
              <a:rPr lang="da-DK" dirty="0"/>
              <a:t> from </a:t>
            </a:r>
            <a:r>
              <a:rPr lang="da-DK" dirty="0" err="1"/>
              <a:t>one</a:t>
            </a:r>
            <a:r>
              <a:rPr lang="da-DK" dirty="0"/>
              <a:t> of A2B’s </a:t>
            </a:r>
            <a:r>
              <a:rPr lang="da-DK" dirty="0" err="1"/>
              <a:t>teachers</a:t>
            </a:r>
            <a:r>
              <a:rPr lang="da-DK" dirty="0"/>
              <a:t> and </a:t>
            </a:r>
            <a:r>
              <a:rPr lang="da-DK" dirty="0" err="1"/>
              <a:t>tell</a:t>
            </a:r>
            <a:r>
              <a:rPr lang="da-DK" dirty="0"/>
              <a:t> her </a:t>
            </a:r>
            <a:r>
              <a:rPr lang="da-DK" dirty="0" err="1"/>
              <a:t>when</a:t>
            </a:r>
            <a:r>
              <a:rPr lang="da-DK" dirty="0"/>
              <a:t> </a:t>
            </a:r>
            <a:r>
              <a:rPr lang="da-DK" dirty="0" err="1"/>
              <a:t>you</a:t>
            </a:r>
            <a:r>
              <a:rPr lang="da-DK" dirty="0"/>
              <a:t> </a:t>
            </a:r>
            <a:r>
              <a:rPr lang="da-DK" dirty="0" err="1"/>
              <a:t>want</a:t>
            </a:r>
            <a:r>
              <a:rPr lang="da-DK" dirty="0"/>
              <a:t> to start</a:t>
            </a:r>
          </a:p>
          <a:p>
            <a:pPr marL="457200" indent="-457200">
              <a:buFont typeface="+mj-lt"/>
              <a:buAutoNum type="arabicPeriod"/>
            </a:pPr>
            <a:r>
              <a:rPr lang="da-DK" dirty="0"/>
              <a:t>Pay the </a:t>
            </a:r>
            <a:r>
              <a:rPr lang="da-DK" dirty="0" err="1"/>
              <a:t>deposit</a:t>
            </a:r>
            <a:r>
              <a:rPr lang="da-DK" dirty="0"/>
              <a:t> – by mobile pay it is 705113</a:t>
            </a:r>
          </a:p>
          <a:p>
            <a:pPr marL="457200" indent="-457200">
              <a:buFont typeface="+mj-lt"/>
              <a:buAutoNum type="arabicPeriod"/>
            </a:pPr>
            <a:r>
              <a:rPr lang="da-DK" dirty="0"/>
              <a:t>Start </a:t>
            </a:r>
            <a:r>
              <a:rPr lang="da-DK" dirty="0" err="1"/>
              <a:t>classes</a:t>
            </a:r>
            <a:endParaRPr lang="da-DK" dirty="0"/>
          </a:p>
        </p:txBody>
      </p:sp>
      <p:cxnSp>
        <p:nvCxnSpPr>
          <p:cNvPr id="4" name="Lige forbindelse 3">
            <a:extLst>
              <a:ext uri="{FF2B5EF4-FFF2-40B4-BE49-F238E27FC236}">
                <a16:creationId xmlns:a16="http://schemas.microsoft.com/office/drawing/2014/main" id="{D5D2FD5F-EDE0-42EC-934D-9400B06E1C00}"/>
              </a:ext>
            </a:extLst>
          </p:cNvPr>
          <p:cNvCxnSpPr/>
          <p:nvPr/>
        </p:nvCxnSpPr>
        <p:spPr>
          <a:xfrm>
            <a:off x="323528" y="1196752"/>
            <a:ext cx="8208912" cy="0"/>
          </a:xfrm>
          <a:prstGeom prst="line">
            <a:avLst/>
          </a:prstGeom>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944014309"/>
      </p:ext>
    </p:extLst>
  </p:cSld>
  <p:clrMapOvr>
    <a:masterClrMapping/>
  </p:clrMapOvr>
</p:sld>
</file>

<file path=ppt/theme/theme1.xml><?xml version="1.0" encoding="utf-8"?>
<a:theme xmlns:a="http://schemas.openxmlformats.org/drawingml/2006/main" name="PPT_A2B_Template_1015">
  <a:themeElements>
    <a:clrScheme name="Custom 1">
      <a:dk1>
        <a:srgbClr val="0A4B67"/>
      </a:dk1>
      <a:lt1>
        <a:srgbClr val="2A688D"/>
      </a:lt1>
      <a:dk2>
        <a:srgbClr val="4181A8"/>
      </a:dk2>
      <a:lt2>
        <a:srgbClr val="FFFFFF"/>
      </a:lt2>
      <a:accent1>
        <a:srgbClr val="DAD3BC"/>
      </a:accent1>
      <a:accent2>
        <a:srgbClr val="A30C01"/>
      </a:accent2>
      <a:accent3>
        <a:srgbClr val="E9E6DE"/>
      </a:accent3>
      <a:accent4>
        <a:srgbClr val="C1C1BE"/>
      </a:accent4>
      <a:accent5>
        <a:srgbClr val="E36A45"/>
      </a:accent5>
      <a:accent6>
        <a:srgbClr val="858686"/>
      </a:accent6>
      <a:hlink>
        <a:srgbClr val="EBEBEB"/>
      </a:hlink>
      <a:folHlink>
        <a:srgbClr val="FFFFFF"/>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chor="ctr">
        <a:normAutofit/>
      </a:bodyPr>
      <a:lstStyle>
        <a:defPPr>
          <a:lnSpc>
            <a:spcPct val="120000"/>
          </a:lnSpc>
          <a:defRPr dirty="0" err="1" smtClean="0"/>
        </a:defPPr>
      </a:lstStyle>
    </a:txDef>
  </a:objectDefaults>
  <a:extraClrSchemeLst/>
</a:theme>
</file>

<file path=ppt/theme/theme2.xml><?xml version="1.0" encoding="utf-8"?>
<a:theme xmlns:a="http://schemas.openxmlformats.org/drawingml/2006/main" name="Kontor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S:\A2B\Forløb\Skabeloner\OH\Skabelon OH liggende.pot</Template>
  <TotalTime>2031</TotalTime>
  <Words>874</Words>
  <Application>Microsoft Office PowerPoint</Application>
  <PresentationFormat>On-screen Show (4:3)</PresentationFormat>
  <Paragraphs>69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Times New Roman</vt:lpstr>
      <vt:lpstr>Wingdings</vt:lpstr>
      <vt:lpstr>PPT_A2B_Template_1015</vt:lpstr>
      <vt:lpstr> Lær dansk gratis  Learn Danish for free </vt:lpstr>
      <vt:lpstr>Lær dansk i Foulum på AU Learn Danish in Foulum at AU</vt:lpstr>
      <vt:lpstr>Lovgivning fra 1. juli 2020 Legislation of July 1st 2020</vt:lpstr>
      <vt:lpstr>Lovgivning Legislation</vt:lpstr>
      <vt:lpstr>Lovgivning Legislation</vt:lpstr>
      <vt:lpstr>Danskuddannelsen The Certified Danish Language Course</vt:lpstr>
      <vt:lpstr>Klippekort Voucher system</vt:lpstr>
      <vt:lpstr>Klippenes længde Vouchers’ time frame</vt:lpstr>
      <vt:lpstr>Sådan kommer du i gang How to get started</vt:lpstr>
      <vt:lpstr>Hvem er vi? Who are we?</vt:lpstr>
    </vt:vector>
  </TitlesOfParts>
  <Company>as3</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AS3</dc:creator>
  <cp:lastModifiedBy>Esmat Susanne Guindy</cp:lastModifiedBy>
  <cp:revision>94</cp:revision>
  <cp:lastPrinted>2020-06-22T13:15:18Z</cp:lastPrinted>
  <dcterms:created xsi:type="dcterms:W3CDTF">2007-03-05T12:46:56Z</dcterms:created>
  <dcterms:modified xsi:type="dcterms:W3CDTF">2021-11-11T13:55:47Z</dcterms:modified>
</cp:coreProperties>
</file>